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49"/>
  </p:notesMasterIdLst>
  <p:sldIdLst>
    <p:sldId id="353" r:id="rId6"/>
    <p:sldId id="378" r:id="rId7"/>
    <p:sldId id="379" r:id="rId8"/>
    <p:sldId id="355" r:id="rId9"/>
    <p:sldId id="357" r:id="rId10"/>
    <p:sldId id="406" r:id="rId11"/>
    <p:sldId id="407" r:id="rId12"/>
    <p:sldId id="409" r:id="rId13"/>
    <p:sldId id="408" r:id="rId14"/>
    <p:sldId id="410" r:id="rId15"/>
    <p:sldId id="411" r:id="rId16"/>
    <p:sldId id="400" r:id="rId17"/>
    <p:sldId id="401" r:id="rId18"/>
    <p:sldId id="385" r:id="rId19"/>
    <p:sldId id="386" r:id="rId20"/>
    <p:sldId id="387" r:id="rId21"/>
    <p:sldId id="388" r:id="rId22"/>
    <p:sldId id="389" r:id="rId23"/>
    <p:sldId id="390" r:id="rId24"/>
    <p:sldId id="391" r:id="rId25"/>
    <p:sldId id="392" r:id="rId26"/>
    <p:sldId id="393" r:id="rId27"/>
    <p:sldId id="394" r:id="rId28"/>
    <p:sldId id="395" r:id="rId29"/>
    <p:sldId id="396" r:id="rId30"/>
    <p:sldId id="397" r:id="rId31"/>
    <p:sldId id="398" r:id="rId32"/>
    <p:sldId id="399" r:id="rId33"/>
    <p:sldId id="402" r:id="rId34"/>
    <p:sldId id="403" r:id="rId35"/>
    <p:sldId id="404" r:id="rId36"/>
    <p:sldId id="405" r:id="rId37"/>
    <p:sldId id="412" r:id="rId38"/>
    <p:sldId id="413" r:id="rId39"/>
    <p:sldId id="356" r:id="rId40"/>
    <p:sldId id="358" r:id="rId41"/>
    <p:sldId id="359" r:id="rId42"/>
    <p:sldId id="367" r:id="rId43"/>
    <p:sldId id="360" r:id="rId44"/>
    <p:sldId id="361" r:id="rId45"/>
    <p:sldId id="362" r:id="rId46"/>
    <p:sldId id="364" r:id="rId47"/>
    <p:sldId id="374"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Oswald" panose="020B0604020202020204" charset="0"/>
      <p:regular r:id="rId54"/>
      <p:bold r:id="rId55"/>
    </p:embeddedFont>
    <p:embeddedFont>
      <p:font typeface="Roboto" panose="02000000000000000000" pitchFamily="2" charset="0"/>
      <p:regular r:id="rId56"/>
      <p:bold r:id="rId57"/>
    </p:embeddedFont>
    <p:embeddedFont>
      <p:font typeface="Roboto Condensed" panose="020B060402020202020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0"/>
    <p:restoredTop sz="94722"/>
  </p:normalViewPr>
  <p:slideViewPr>
    <p:cSldViewPr snapToGrid="0" snapToObjects="1">
      <p:cViewPr varScale="1">
        <p:scale>
          <a:sx n="104" d="100"/>
          <a:sy n="104"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11.03.2020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aws.amazon.com/cognito/latest/developerguide/what-is-amazon-cognito.html" TargetMode="External"/><Relationship Id="rId2" Type="http://schemas.openxmlformats.org/officeDocument/2006/relationships/hyperlink" Target="https://aws.amazon.com/cognito/" TargetMode="External"/><Relationship Id="rId1" Type="http://schemas.openxmlformats.org/officeDocument/2006/relationships/slideLayout" Target="../slideLayouts/slideLayout8.xml"/><Relationship Id="rId5" Type="http://schemas.openxmlformats.org/officeDocument/2006/relationships/hyperlink" Target="https://aws.amazon.com/blogs/mobile/understanding-amazon-cognito-user-pool-oauth-2-0-grants/" TargetMode="External"/><Relationship Id="rId4" Type="http://schemas.openxmlformats.org/officeDocument/2006/relationships/hyperlink" Target="https://docs.aws.amazon.com/cognito/index.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aterial.io/resources/icons/" TargetMode="Externa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serverless/sam/" TargetMode="External"/><Relationship Id="rId2" Type="http://schemas.openxmlformats.org/officeDocument/2006/relationships/image" Target="../media/image22.emf"/><Relationship Id="rId1" Type="http://schemas.openxmlformats.org/officeDocument/2006/relationships/slideLayout" Target="../slideLayouts/slideLayout8.xml"/><Relationship Id="rId5" Type="http://schemas.openxmlformats.org/officeDocument/2006/relationships/hyperlink" Target="https://aws-amplify.github.io/" TargetMode="External"/><Relationship Id="rId4" Type="http://schemas.openxmlformats.org/officeDocument/2006/relationships/hyperlink" Target="https://github.com/awslabs/aws-cfn-lint-visual-studio-cod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wslabs/aws-cdk" TargetMode="External"/><Relationship Id="rId2" Type="http://schemas.openxmlformats.org/officeDocument/2006/relationships/image" Target="../media/image22.emf"/><Relationship Id="rId1" Type="http://schemas.openxmlformats.org/officeDocument/2006/relationships/slideLayout" Target="../slideLayouts/slideLayout8.xml"/><Relationship Id="rId6" Type="http://schemas.openxmlformats.org/officeDocument/2006/relationships/hyperlink" Target="https://aws.amazon.com/serverless/serverlessrepo/" TargetMode="External"/><Relationship Id="rId5" Type="http://schemas.openxmlformats.org/officeDocument/2006/relationships/hyperlink" Target="https://aws.amazon.com/solutions/aws-cloudformation-validation-pipeline/" TargetMode="External"/><Relationship Id="rId4" Type="http://schemas.openxmlformats.org/officeDocument/2006/relationships/hyperlink" Target="https://docs.aws.amazon.com/AWSCloudFormation/latest/UserGuide/template-macros.html"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p:txBody>
          <a:bodyPr/>
          <a:lstStyle/>
          <a:p>
            <a:r>
              <a:rPr lang="en-US"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sp>
        <p:nvSpPr>
          <p:cNvPr id="5" name="Content Placeholder 2">
            <a:extLst>
              <a:ext uri="{FF2B5EF4-FFF2-40B4-BE49-F238E27FC236}">
                <a16:creationId xmlns:a16="http://schemas.microsoft.com/office/drawing/2014/main" id="{66CDDA95-A61E-4047-B4AB-F536B4191A0A}"/>
              </a:ext>
            </a:extLst>
          </p:cNvPr>
          <p:cNvSpPr txBox="1">
            <a:spLocks/>
          </p:cNvSpPr>
          <p:nvPr/>
        </p:nvSpPr>
        <p:spPr>
          <a:xfrm>
            <a:off x="1416049" y="1947970"/>
            <a:ext cx="4224688"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marL="0" indent="0">
              <a:buNone/>
            </a:pPr>
            <a:r>
              <a:rPr lang="en-US" sz="2400" b="1" dirty="0"/>
              <a:t>AWS Lambda </a:t>
            </a:r>
            <a:endParaRPr lang="uk-UA" sz="2400" b="1" dirty="0"/>
          </a:p>
          <a:p>
            <a:pPr>
              <a:buFont typeface="Arial" panose="020B0604020202020204" pitchFamily="34" charset="0"/>
              <a:buChar char="•"/>
            </a:pPr>
            <a:r>
              <a:rPr lang="en-US" sz="2400" b="1" dirty="0">
                <a:solidFill>
                  <a:srgbClr val="0070C0"/>
                </a:solidFill>
              </a:rPr>
              <a:t>Event-driven</a:t>
            </a:r>
          </a:p>
          <a:p>
            <a:pPr>
              <a:buFont typeface="Arial" panose="020B0604020202020204" pitchFamily="34" charset="0"/>
              <a:buChar char="•"/>
            </a:pPr>
            <a:r>
              <a:rPr lang="en-US" sz="2400" b="1" dirty="0">
                <a:solidFill>
                  <a:srgbClr val="0070C0"/>
                </a:solidFill>
              </a:rPr>
              <a:t>Short execution</a:t>
            </a:r>
          </a:p>
          <a:p>
            <a:pPr>
              <a:buFont typeface="Arial" panose="020B0604020202020204" pitchFamily="34" charset="0"/>
              <a:buChar char="•"/>
            </a:pPr>
            <a:r>
              <a:rPr lang="en-US" sz="2400" b="1" dirty="0">
                <a:solidFill>
                  <a:srgbClr val="0070C0"/>
                </a:solidFill>
              </a:rPr>
              <a:t>Low memory usage</a:t>
            </a:r>
          </a:p>
          <a:p>
            <a:pPr>
              <a:buFont typeface="Arial" panose="020B0604020202020204" pitchFamily="34" charset="0"/>
              <a:buChar char="•"/>
            </a:pPr>
            <a:r>
              <a:rPr lang="en-US" sz="2400" b="1" dirty="0">
                <a:solidFill>
                  <a:srgbClr val="0070C0"/>
                </a:solidFill>
              </a:rPr>
              <a:t>Task Calculations</a:t>
            </a:r>
          </a:p>
          <a:p>
            <a:pPr>
              <a:buFont typeface="Arial" panose="020B0604020202020204" pitchFamily="34" charset="0"/>
              <a:buChar char="•"/>
            </a:pPr>
            <a:r>
              <a:rPr lang="en-US" sz="2400" b="1" dirty="0">
                <a:solidFill>
                  <a:srgbClr val="0070C0"/>
                </a:solidFill>
              </a:rPr>
              <a:t>Orchestration</a:t>
            </a:r>
          </a:p>
          <a:p>
            <a:pPr>
              <a:buFont typeface="Arial" panose="020B0604020202020204" pitchFamily="34" charset="0"/>
              <a:buChar char="•"/>
            </a:pPr>
            <a:endParaRPr lang="en-US" sz="2400" b="1" dirty="0">
              <a:solidFill>
                <a:srgbClr val="0070C0"/>
              </a:solidFill>
            </a:endParaRP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
        <p:nvSpPr>
          <p:cNvPr id="6" name="Content Placeholder 2">
            <a:extLst>
              <a:ext uri="{FF2B5EF4-FFF2-40B4-BE49-F238E27FC236}">
                <a16:creationId xmlns:a16="http://schemas.microsoft.com/office/drawing/2014/main" id="{87F7EFCF-6CFD-4CE5-A5D5-1C5A65DDB3D9}"/>
              </a:ext>
            </a:extLst>
          </p:cNvPr>
          <p:cNvSpPr txBox="1">
            <a:spLocks/>
          </p:cNvSpPr>
          <p:nvPr/>
        </p:nvSpPr>
        <p:spPr>
          <a:xfrm>
            <a:off x="6130616" y="1947970"/>
            <a:ext cx="4224688" cy="4442098"/>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marL="0" indent="0">
              <a:buNone/>
            </a:pPr>
            <a:r>
              <a:rPr lang="en-US" sz="2400" b="1" dirty="0"/>
              <a:t>AWS </a:t>
            </a:r>
            <a:r>
              <a:rPr lang="en-US" sz="2400" b="1" dirty="0" err="1"/>
              <a:t>Fargate</a:t>
            </a:r>
            <a:r>
              <a:rPr lang="en-US" sz="2400" b="1" dirty="0"/>
              <a:t> </a:t>
            </a:r>
            <a:endParaRPr lang="uk-UA" sz="2400" b="1" dirty="0"/>
          </a:p>
          <a:p>
            <a:pPr>
              <a:buFont typeface="Arial" panose="020B0604020202020204" pitchFamily="34" charset="0"/>
              <a:buChar char="•"/>
            </a:pPr>
            <a:r>
              <a:rPr lang="en-US" sz="2400" b="1" dirty="0">
                <a:solidFill>
                  <a:srgbClr val="0070C0"/>
                </a:solidFill>
              </a:rPr>
              <a:t>Request-driven</a:t>
            </a:r>
          </a:p>
          <a:p>
            <a:pPr>
              <a:buFont typeface="Arial" panose="020B0604020202020204" pitchFamily="34" charset="0"/>
              <a:buChar char="•"/>
            </a:pPr>
            <a:r>
              <a:rPr lang="en-US" sz="2400" b="1" dirty="0">
                <a:solidFill>
                  <a:srgbClr val="0070C0"/>
                </a:solidFill>
              </a:rPr>
              <a:t>Long-running process</a:t>
            </a:r>
          </a:p>
          <a:p>
            <a:pPr>
              <a:buFont typeface="Arial" panose="020B0604020202020204" pitchFamily="34" charset="0"/>
              <a:buChar char="•"/>
            </a:pPr>
            <a:r>
              <a:rPr lang="en-US" sz="2400" b="1" dirty="0">
                <a:solidFill>
                  <a:srgbClr val="0070C0"/>
                </a:solidFill>
              </a:rPr>
              <a:t>Custom configuration</a:t>
            </a:r>
          </a:p>
          <a:p>
            <a:pPr>
              <a:buFont typeface="Arial" panose="020B0604020202020204" pitchFamily="34" charset="0"/>
              <a:buChar char="•"/>
            </a:pPr>
            <a:r>
              <a:rPr lang="en-US" sz="2400" b="1" dirty="0">
                <a:solidFill>
                  <a:srgbClr val="0070C0"/>
                </a:solidFill>
              </a:rPr>
              <a:t>Fast response</a:t>
            </a:r>
          </a:p>
          <a:p>
            <a:pPr>
              <a:buFont typeface="Arial" panose="020B0604020202020204" pitchFamily="34" charset="0"/>
              <a:buChar char="•"/>
            </a:pPr>
            <a:r>
              <a:rPr lang="en-US" sz="2400" b="1" dirty="0">
                <a:solidFill>
                  <a:srgbClr val="0070C0"/>
                </a:solidFill>
              </a:rPr>
              <a:t>Large datasets</a:t>
            </a:r>
          </a:p>
          <a:p>
            <a:pPr>
              <a:buFont typeface="Arial" panose="020B0604020202020204" pitchFamily="34" charset="0"/>
              <a:buChar char="•"/>
            </a:pPr>
            <a:r>
              <a:rPr lang="en-US" sz="2400" b="1" dirty="0">
                <a:solidFill>
                  <a:srgbClr val="0070C0"/>
                </a:solidFill>
              </a:rPr>
              <a:t>Portability</a:t>
            </a:r>
          </a:p>
          <a:p>
            <a:pPr>
              <a:buFont typeface="Arial" panose="020B0604020202020204" pitchFamily="34" charset="0"/>
              <a:buChar char="•"/>
            </a:pPr>
            <a:r>
              <a:rPr lang="en-US" sz="2400" b="1" dirty="0">
                <a:solidFill>
                  <a:srgbClr val="0070C0"/>
                </a:solidFill>
              </a:rPr>
              <a:t>Fat Lambda</a:t>
            </a:r>
            <a:endParaRPr lang="en-US" sz="2400" b="1" dirty="0"/>
          </a:p>
          <a:p>
            <a:pPr marL="0" indent="0">
              <a:buNone/>
            </a:pPr>
            <a:endParaRPr lang="en-US" sz="2400" dirty="0"/>
          </a:p>
        </p:txBody>
      </p:sp>
    </p:spTree>
    <p:extLst>
      <p:ext uri="{BB962C8B-B14F-4D97-AF65-F5344CB8AC3E}">
        <p14:creationId xmlns:p14="http://schemas.microsoft.com/office/powerpoint/2010/main" val="422315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5" name="Content Placeholder 2">
            <a:extLst>
              <a:ext uri="{FF2B5EF4-FFF2-40B4-BE49-F238E27FC236}">
                <a16:creationId xmlns:a16="http://schemas.microsoft.com/office/drawing/2014/main" id="{66CDDA95-A61E-4047-B4AB-F536B4191A0A}"/>
              </a:ext>
            </a:extLst>
          </p:cNvPr>
          <p:cNvSpPr txBox="1">
            <a:spLocks/>
          </p:cNvSpPr>
          <p:nvPr/>
        </p:nvSpPr>
        <p:spPr>
          <a:xfrm>
            <a:off x="1416049" y="1947970"/>
            <a:ext cx="4224688"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marL="0" indent="0">
              <a:buNone/>
            </a:pPr>
            <a:r>
              <a:rPr lang="en-US" sz="2400" b="1" dirty="0"/>
              <a:t>AWS Lambda </a:t>
            </a:r>
            <a:endParaRPr lang="uk-UA" sz="2400" b="1" dirty="0"/>
          </a:p>
          <a:p>
            <a:pPr>
              <a:buFont typeface="Arial" panose="020B0604020202020204" pitchFamily="34" charset="0"/>
              <a:buChar char="•"/>
            </a:pPr>
            <a:r>
              <a:rPr lang="en-US" sz="2400" b="1" dirty="0">
                <a:solidFill>
                  <a:srgbClr val="0070C0"/>
                </a:solidFill>
              </a:rPr>
              <a:t>Event-driven</a:t>
            </a:r>
          </a:p>
          <a:p>
            <a:pPr>
              <a:buFont typeface="Arial" panose="020B0604020202020204" pitchFamily="34" charset="0"/>
              <a:buChar char="•"/>
            </a:pPr>
            <a:r>
              <a:rPr lang="en-US" sz="2400" b="1" dirty="0">
                <a:solidFill>
                  <a:srgbClr val="0070C0"/>
                </a:solidFill>
              </a:rPr>
              <a:t>Short execution</a:t>
            </a:r>
          </a:p>
          <a:p>
            <a:pPr>
              <a:buFont typeface="Arial" panose="020B0604020202020204" pitchFamily="34" charset="0"/>
              <a:buChar char="•"/>
            </a:pPr>
            <a:r>
              <a:rPr lang="en-US" sz="2400" b="1" dirty="0">
                <a:solidFill>
                  <a:srgbClr val="0070C0"/>
                </a:solidFill>
              </a:rPr>
              <a:t>Low memory usage</a:t>
            </a:r>
          </a:p>
          <a:p>
            <a:pPr>
              <a:buFont typeface="Arial" panose="020B0604020202020204" pitchFamily="34" charset="0"/>
              <a:buChar char="•"/>
            </a:pPr>
            <a:r>
              <a:rPr lang="en-US" sz="2400" b="1" dirty="0">
                <a:solidFill>
                  <a:srgbClr val="0070C0"/>
                </a:solidFill>
              </a:rPr>
              <a:t>Task Calculations</a:t>
            </a:r>
          </a:p>
          <a:p>
            <a:pPr>
              <a:buFont typeface="Arial" panose="020B0604020202020204" pitchFamily="34" charset="0"/>
              <a:buChar char="•"/>
            </a:pPr>
            <a:r>
              <a:rPr lang="en-US" sz="2400" b="1" dirty="0">
                <a:solidFill>
                  <a:srgbClr val="0070C0"/>
                </a:solidFill>
              </a:rPr>
              <a:t>Orchestration</a:t>
            </a:r>
          </a:p>
          <a:p>
            <a:pPr>
              <a:buFont typeface="Arial" panose="020B0604020202020204" pitchFamily="34" charset="0"/>
              <a:buChar char="•"/>
            </a:pPr>
            <a:endParaRPr lang="en-US" sz="2400" b="1" dirty="0">
              <a:solidFill>
                <a:srgbClr val="0070C0"/>
              </a:solidFill>
            </a:endParaRP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
        <p:nvSpPr>
          <p:cNvPr id="6" name="Content Placeholder 2">
            <a:extLst>
              <a:ext uri="{FF2B5EF4-FFF2-40B4-BE49-F238E27FC236}">
                <a16:creationId xmlns:a16="http://schemas.microsoft.com/office/drawing/2014/main" id="{87F7EFCF-6CFD-4CE5-A5D5-1C5A65DDB3D9}"/>
              </a:ext>
            </a:extLst>
          </p:cNvPr>
          <p:cNvSpPr txBox="1">
            <a:spLocks/>
          </p:cNvSpPr>
          <p:nvPr/>
        </p:nvSpPr>
        <p:spPr>
          <a:xfrm>
            <a:off x="6130616" y="1947970"/>
            <a:ext cx="4224688" cy="4442098"/>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marL="0" indent="0">
              <a:buNone/>
            </a:pPr>
            <a:r>
              <a:rPr lang="en-US" sz="2400" b="1" dirty="0"/>
              <a:t>AWS </a:t>
            </a:r>
            <a:r>
              <a:rPr lang="en-US" sz="2400" b="1" dirty="0" err="1"/>
              <a:t>Fargate</a:t>
            </a:r>
            <a:r>
              <a:rPr lang="en-US" sz="2400" b="1" dirty="0"/>
              <a:t> </a:t>
            </a:r>
            <a:endParaRPr lang="uk-UA" sz="2400" b="1" dirty="0"/>
          </a:p>
          <a:p>
            <a:pPr>
              <a:buFont typeface="Arial" panose="020B0604020202020204" pitchFamily="34" charset="0"/>
              <a:buChar char="•"/>
            </a:pPr>
            <a:r>
              <a:rPr lang="en-US" sz="2400" b="1" dirty="0">
                <a:solidFill>
                  <a:srgbClr val="0070C0"/>
                </a:solidFill>
              </a:rPr>
              <a:t>Request-driven</a:t>
            </a:r>
          </a:p>
          <a:p>
            <a:pPr>
              <a:buFont typeface="Arial" panose="020B0604020202020204" pitchFamily="34" charset="0"/>
              <a:buChar char="•"/>
            </a:pPr>
            <a:r>
              <a:rPr lang="en-US" sz="2400" b="1" dirty="0">
                <a:solidFill>
                  <a:srgbClr val="0070C0"/>
                </a:solidFill>
              </a:rPr>
              <a:t>Long-running process</a:t>
            </a:r>
          </a:p>
          <a:p>
            <a:pPr>
              <a:buFont typeface="Arial" panose="020B0604020202020204" pitchFamily="34" charset="0"/>
              <a:buChar char="•"/>
            </a:pPr>
            <a:r>
              <a:rPr lang="en-US" sz="2400" b="1" dirty="0">
                <a:solidFill>
                  <a:srgbClr val="0070C0"/>
                </a:solidFill>
              </a:rPr>
              <a:t>Custom configuration</a:t>
            </a:r>
          </a:p>
          <a:p>
            <a:pPr>
              <a:buFont typeface="Arial" panose="020B0604020202020204" pitchFamily="34" charset="0"/>
              <a:buChar char="•"/>
            </a:pPr>
            <a:r>
              <a:rPr lang="en-US" sz="2400" b="1" dirty="0">
                <a:solidFill>
                  <a:srgbClr val="0070C0"/>
                </a:solidFill>
              </a:rPr>
              <a:t>Fast response</a:t>
            </a:r>
          </a:p>
          <a:p>
            <a:pPr>
              <a:buFont typeface="Arial" panose="020B0604020202020204" pitchFamily="34" charset="0"/>
              <a:buChar char="•"/>
            </a:pPr>
            <a:r>
              <a:rPr lang="en-US" sz="2400" b="1" dirty="0">
                <a:solidFill>
                  <a:srgbClr val="0070C0"/>
                </a:solidFill>
              </a:rPr>
              <a:t>Large datasets</a:t>
            </a:r>
          </a:p>
          <a:p>
            <a:pPr>
              <a:buFont typeface="Arial" panose="020B0604020202020204" pitchFamily="34" charset="0"/>
              <a:buChar char="•"/>
            </a:pPr>
            <a:r>
              <a:rPr lang="en-US" sz="2400" b="1" dirty="0">
                <a:solidFill>
                  <a:srgbClr val="0070C0"/>
                </a:solidFill>
              </a:rPr>
              <a:t>Portability</a:t>
            </a:r>
          </a:p>
          <a:p>
            <a:pPr>
              <a:buFont typeface="Arial" panose="020B0604020202020204" pitchFamily="34" charset="0"/>
              <a:buChar char="•"/>
            </a:pPr>
            <a:r>
              <a:rPr lang="en-US" sz="2400" b="1" dirty="0">
                <a:solidFill>
                  <a:srgbClr val="0070C0"/>
                </a:solidFill>
              </a:rPr>
              <a:t>Fat Lambda</a:t>
            </a:r>
            <a:endParaRPr lang="en-US" sz="2400" b="1" dirty="0"/>
          </a:p>
          <a:p>
            <a:pPr marL="0" indent="0">
              <a:buNone/>
            </a:pPr>
            <a:endParaRPr lang="en-US" sz="2400" dirty="0"/>
          </a:p>
        </p:txBody>
      </p:sp>
    </p:spTree>
    <p:extLst>
      <p:ext uri="{BB962C8B-B14F-4D97-AF65-F5344CB8AC3E}">
        <p14:creationId xmlns:p14="http://schemas.microsoft.com/office/powerpoint/2010/main" val="283209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7E4CE-6571-BB46-94A3-6B17FF27690B}"/>
              </a:ext>
            </a:extLst>
          </p:cNvPr>
          <p:cNvSpPr>
            <a:spLocks noGrp="1"/>
          </p:cNvSpPr>
          <p:nvPr>
            <p:ph sz="quarter" idx="10"/>
          </p:nvPr>
        </p:nvSpPr>
        <p:spPr>
          <a:xfrm>
            <a:off x="1416050" y="2167128"/>
            <a:ext cx="10080625" cy="3960812"/>
          </a:xfrm>
        </p:spPr>
        <p:txBody>
          <a:bodyPr/>
          <a:lstStyle/>
          <a:p>
            <a:pPr marL="0" indent="0">
              <a:buNone/>
            </a:pPr>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Curabitur</a:t>
            </a:r>
            <a:r>
              <a:rPr lang="en-US" dirty="0">
                <a:latin typeface="+mn-lt"/>
              </a:rPr>
              <a:t> </a:t>
            </a:r>
            <a:r>
              <a:rPr lang="en-US" dirty="0" err="1">
                <a:latin typeface="+mn-lt"/>
              </a:rPr>
              <a:t>laoreet</a:t>
            </a:r>
            <a:r>
              <a:rPr lang="en-US" dirty="0">
                <a:latin typeface="+mn-lt"/>
              </a:rPr>
              <a:t> </a:t>
            </a:r>
            <a:r>
              <a:rPr lang="en-US" dirty="0" err="1">
                <a:latin typeface="+mn-lt"/>
              </a:rPr>
              <a:t>rutrum</a:t>
            </a:r>
            <a:r>
              <a:rPr lang="en-US" dirty="0">
                <a:latin typeface="+mn-lt"/>
              </a:rPr>
              <a:t> dolor, at </a:t>
            </a:r>
            <a:r>
              <a:rPr lang="en-US" dirty="0" err="1">
                <a:latin typeface="+mn-lt"/>
              </a:rPr>
              <a:t>vulputate</a:t>
            </a:r>
            <a:r>
              <a:rPr lang="en-US" dirty="0">
                <a:latin typeface="+mn-lt"/>
              </a:rPr>
              <a:t> </a:t>
            </a:r>
            <a:r>
              <a:rPr lang="en-US" dirty="0" err="1">
                <a:latin typeface="+mn-lt"/>
              </a:rPr>
              <a:t>velit</a:t>
            </a:r>
            <a:r>
              <a:rPr lang="en-US" dirty="0">
                <a:latin typeface="+mn-lt"/>
              </a:rPr>
              <a:t> </a:t>
            </a:r>
            <a:r>
              <a:rPr lang="en-US" dirty="0" err="1">
                <a:latin typeface="+mn-lt"/>
              </a:rPr>
              <a:t>iaculis</a:t>
            </a:r>
            <a:r>
              <a:rPr lang="en-US" dirty="0">
                <a:latin typeface="+mn-lt"/>
              </a:rPr>
              <a:t> </a:t>
            </a:r>
            <a:r>
              <a:rPr lang="en-US" dirty="0" err="1">
                <a:latin typeface="+mn-lt"/>
              </a:rPr>
              <a:t>quis</a:t>
            </a:r>
            <a:r>
              <a:rPr lang="en-US" dirty="0">
                <a:latin typeface="+mn-lt"/>
              </a:rPr>
              <a:t>. </a:t>
            </a:r>
            <a:r>
              <a:rPr lang="en-US" dirty="0" err="1">
                <a:latin typeface="+mn-lt"/>
              </a:rPr>
              <a:t>Vivamus</a:t>
            </a:r>
            <a:r>
              <a:rPr lang="en-US" dirty="0">
                <a:latin typeface="+mn-lt"/>
              </a:rPr>
              <a:t> non </a:t>
            </a:r>
            <a:r>
              <a:rPr lang="en-US" dirty="0" err="1">
                <a:latin typeface="+mn-lt"/>
              </a:rPr>
              <a:t>quam</a:t>
            </a:r>
            <a:r>
              <a:rPr lang="en-US" dirty="0">
                <a:latin typeface="+mn-lt"/>
              </a:rPr>
              <a:t> tempus, </a:t>
            </a:r>
            <a:r>
              <a:rPr lang="en-US" dirty="0" err="1">
                <a:latin typeface="+mn-lt"/>
              </a:rPr>
              <a:t>sollicitudin</a:t>
            </a:r>
            <a:r>
              <a:rPr lang="en-US" dirty="0">
                <a:latin typeface="+mn-lt"/>
              </a:rPr>
              <a:t> libero in, </a:t>
            </a:r>
            <a:r>
              <a:rPr lang="en-US" dirty="0" err="1">
                <a:latin typeface="+mn-lt"/>
              </a:rPr>
              <a:t>vulputate</a:t>
            </a:r>
            <a:r>
              <a:rPr lang="en-US" dirty="0">
                <a:latin typeface="+mn-lt"/>
              </a:rPr>
              <a:t> ex. </a:t>
            </a:r>
            <a:r>
              <a:rPr lang="en-US" dirty="0" err="1">
                <a:latin typeface="+mn-lt"/>
              </a:rPr>
              <a:t>Mauris</a:t>
            </a:r>
            <a:r>
              <a:rPr lang="en-US" dirty="0">
                <a:latin typeface="+mn-lt"/>
              </a:rPr>
              <a:t> convallis lorem at </a:t>
            </a:r>
            <a:r>
              <a:rPr lang="en-US" dirty="0" err="1">
                <a:latin typeface="+mn-lt"/>
              </a:rPr>
              <a:t>eros</a:t>
            </a:r>
            <a:r>
              <a:rPr lang="en-US" dirty="0">
                <a:latin typeface="+mn-lt"/>
              </a:rPr>
              <a:t> </a:t>
            </a:r>
            <a:r>
              <a:rPr lang="en-US" dirty="0" err="1">
                <a:latin typeface="+mn-lt"/>
              </a:rPr>
              <a:t>dignissim</a:t>
            </a:r>
            <a:r>
              <a:rPr lang="en-US" dirty="0">
                <a:latin typeface="+mn-lt"/>
              </a:rPr>
              <a:t> </a:t>
            </a:r>
            <a:r>
              <a:rPr lang="en-US" dirty="0" err="1">
                <a:latin typeface="+mn-lt"/>
              </a:rPr>
              <a:t>consequat</a:t>
            </a:r>
            <a:r>
              <a:rPr lang="en-US" dirty="0">
                <a:latin typeface="+mn-lt"/>
              </a:rPr>
              <a:t>. </a:t>
            </a:r>
            <a:r>
              <a:rPr lang="en-US" dirty="0" err="1">
                <a:latin typeface="+mn-lt"/>
              </a:rPr>
              <a:t>Nullam</a:t>
            </a:r>
            <a:r>
              <a:rPr lang="en-US" dirty="0">
                <a:latin typeface="+mn-lt"/>
              </a:rPr>
              <a:t> </a:t>
            </a:r>
            <a:r>
              <a:rPr lang="en-US" dirty="0" err="1">
                <a:latin typeface="+mn-lt"/>
              </a:rPr>
              <a:t>eu</a:t>
            </a:r>
            <a:r>
              <a:rPr lang="en-US" dirty="0">
                <a:latin typeface="+mn-lt"/>
              </a:rPr>
              <a:t> nisi </a:t>
            </a:r>
            <a:r>
              <a:rPr lang="en-US" dirty="0" err="1">
                <a:latin typeface="+mn-lt"/>
              </a:rPr>
              <a:t>nec</a:t>
            </a:r>
            <a:r>
              <a:rPr lang="en-US" dirty="0">
                <a:latin typeface="+mn-lt"/>
              </a:rPr>
              <a:t> </a:t>
            </a:r>
            <a:r>
              <a:rPr lang="en-US" dirty="0" err="1">
                <a:latin typeface="+mn-lt"/>
              </a:rPr>
              <a:t>leo</a:t>
            </a:r>
            <a:r>
              <a:rPr lang="en-US" dirty="0">
                <a:latin typeface="+mn-lt"/>
              </a:rPr>
              <a:t> </a:t>
            </a:r>
            <a:r>
              <a:rPr lang="en-US" dirty="0" err="1">
                <a:latin typeface="+mn-lt"/>
              </a:rPr>
              <a:t>lobortis</a:t>
            </a:r>
            <a:r>
              <a:rPr lang="en-US" dirty="0">
                <a:latin typeface="+mn-lt"/>
              </a:rPr>
              <a:t> </a:t>
            </a:r>
            <a:r>
              <a:rPr lang="en-US" dirty="0" err="1">
                <a:latin typeface="+mn-lt"/>
              </a:rPr>
              <a:t>volutpat</a:t>
            </a:r>
            <a:r>
              <a:rPr lang="en-US" dirty="0">
                <a:latin typeface="+mn-lt"/>
              </a:rPr>
              <a:t>.</a:t>
            </a:r>
          </a:p>
          <a:p>
            <a:r>
              <a:rPr lang="en-US" dirty="0" err="1">
                <a:latin typeface="+mn-lt"/>
              </a:rPr>
              <a:t>Suspendisse</a:t>
            </a:r>
            <a:r>
              <a:rPr lang="en-US" dirty="0">
                <a:latin typeface="+mn-lt"/>
              </a:rPr>
              <a:t> </a:t>
            </a:r>
            <a:r>
              <a:rPr lang="en-US" dirty="0" err="1">
                <a:latin typeface="+mn-lt"/>
              </a:rPr>
              <a:t>fringilla</a:t>
            </a:r>
            <a:r>
              <a:rPr lang="en-US" dirty="0">
                <a:latin typeface="+mn-lt"/>
              </a:rPr>
              <a:t> </a:t>
            </a:r>
            <a:r>
              <a:rPr lang="en-US" dirty="0" err="1">
                <a:latin typeface="+mn-lt"/>
              </a:rPr>
              <a:t>pretium</a:t>
            </a:r>
            <a:r>
              <a:rPr lang="en-US" dirty="0">
                <a:latin typeface="+mn-lt"/>
              </a:rPr>
              <a:t> </a:t>
            </a:r>
            <a:r>
              <a:rPr lang="en-US" dirty="0" err="1">
                <a:latin typeface="+mn-lt"/>
              </a:rPr>
              <a:t>nisl</a:t>
            </a:r>
            <a:r>
              <a:rPr lang="en-US" dirty="0">
                <a:latin typeface="+mn-lt"/>
              </a:rPr>
              <a:t> </a:t>
            </a:r>
            <a:r>
              <a:rPr lang="en-US" dirty="0" err="1">
                <a:latin typeface="+mn-lt"/>
              </a:rPr>
              <a:t>eu</a:t>
            </a:r>
            <a:r>
              <a:rPr lang="en-US" dirty="0">
                <a:latin typeface="+mn-lt"/>
              </a:rPr>
              <a:t> </a:t>
            </a:r>
            <a:r>
              <a:rPr lang="en-US" dirty="0" err="1">
                <a:latin typeface="+mn-lt"/>
              </a:rPr>
              <a:t>ultricies</a:t>
            </a:r>
            <a:r>
              <a:rPr lang="en-US" dirty="0">
                <a:latin typeface="+mn-lt"/>
              </a:rPr>
              <a:t>.</a:t>
            </a:r>
          </a:p>
          <a:p>
            <a:r>
              <a:rPr lang="en-US" dirty="0" err="1">
                <a:latin typeface="+mn-lt"/>
              </a:rPr>
              <a:t>Nulla</a:t>
            </a:r>
            <a:r>
              <a:rPr lang="en-US" dirty="0">
                <a:latin typeface="+mn-lt"/>
              </a:rPr>
              <a:t> </a:t>
            </a:r>
            <a:r>
              <a:rPr lang="en-US" dirty="0" err="1">
                <a:latin typeface="+mn-lt"/>
              </a:rPr>
              <a:t>vulputate</a:t>
            </a:r>
            <a:r>
              <a:rPr lang="en-US" dirty="0">
                <a:latin typeface="+mn-lt"/>
              </a:rPr>
              <a:t> id </a:t>
            </a:r>
            <a:r>
              <a:rPr lang="en-US" dirty="0" err="1">
                <a:latin typeface="+mn-lt"/>
              </a:rPr>
              <a:t>risus</a:t>
            </a:r>
            <a:r>
              <a:rPr lang="en-US" dirty="0">
                <a:latin typeface="+mn-lt"/>
              </a:rPr>
              <a:t> </a:t>
            </a:r>
            <a:r>
              <a:rPr lang="en-US" dirty="0" err="1">
                <a:latin typeface="+mn-lt"/>
              </a:rPr>
              <a:t>quis</a:t>
            </a:r>
            <a:r>
              <a:rPr lang="en-US" dirty="0">
                <a:latin typeface="+mn-lt"/>
              </a:rPr>
              <a:t> </a:t>
            </a:r>
            <a:r>
              <a:rPr lang="en-US" dirty="0" err="1">
                <a:latin typeface="+mn-lt"/>
              </a:rPr>
              <a:t>vehicula</a:t>
            </a:r>
            <a:r>
              <a:rPr lang="en-US" dirty="0">
                <a:latin typeface="+mn-lt"/>
              </a:rPr>
              <a:t>.</a:t>
            </a:r>
          </a:p>
          <a:p>
            <a:r>
              <a:rPr lang="en-US" dirty="0" err="1">
                <a:latin typeface="+mn-lt"/>
              </a:rPr>
              <a:t>Donec</a:t>
            </a:r>
            <a:r>
              <a:rPr lang="en-US" dirty="0">
                <a:latin typeface="+mn-lt"/>
              </a:rPr>
              <a:t> </a:t>
            </a:r>
            <a:r>
              <a:rPr lang="en-US" dirty="0" err="1">
                <a:latin typeface="+mn-lt"/>
              </a:rPr>
              <a:t>elit</a:t>
            </a:r>
            <a:r>
              <a:rPr lang="en-US" dirty="0">
                <a:latin typeface="+mn-lt"/>
              </a:rPr>
              <a:t> </a:t>
            </a:r>
            <a:r>
              <a:rPr lang="en-US" dirty="0" err="1">
                <a:latin typeface="+mn-lt"/>
              </a:rPr>
              <a:t>orci</a:t>
            </a:r>
            <a:r>
              <a:rPr lang="en-US" dirty="0">
                <a:latin typeface="+mn-lt"/>
              </a:rPr>
              <a:t>, </a:t>
            </a:r>
            <a:r>
              <a:rPr lang="en-US" dirty="0" err="1">
                <a:latin typeface="+mn-lt"/>
              </a:rPr>
              <a:t>hendrerit</a:t>
            </a:r>
            <a:r>
              <a:rPr lang="en-US" dirty="0">
                <a:latin typeface="+mn-lt"/>
              </a:rPr>
              <a:t> non </a:t>
            </a:r>
            <a:r>
              <a:rPr lang="en-US" dirty="0" err="1">
                <a:latin typeface="+mn-lt"/>
              </a:rPr>
              <a:t>blandit</a:t>
            </a:r>
            <a:r>
              <a:rPr lang="en-US" dirty="0">
                <a:latin typeface="+mn-lt"/>
              </a:rPr>
              <a:t> </a:t>
            </a:r>
            <a:r>
              <a:rPr lang="en-US" dirty="0" err="1">
                <a:latin typeface="+mn-lt"/>
              </a:rPr>
              <a:t>quis</a:t>
            </a:r>
            <a:r>
              <a:rPr lang="en-US" dirty="0">
                <a:latin typeface="+mn-lt"/>
              </a:rPr>
              <a:t>, </a:t>
            </a:r>
            <a:r>
              <a:rPr lang="en-US" dirty="0" err="1">
                <a:latin typeface="+mn-lt"/>
              </a:rPr>
              <a:t>rhoncus</a:t>
            </a:r>
            <a:r>
              <a:rPr lang="en-US" dirty="0">
                <a:latin typeface="+mn-lt"/>
              </a:rPr>
              <a:t> </a:t>
            </a:r>
            <a:r>
              <a:rPr lang="en-US" dirty="0" err="1">
                <a:latin typeface="+mn-lt"/>
              </a:rPr>
              <a:t>pellentesque</a:t>
            </a:r>
            <a:r>
              <a:rPr lang="en-US" dirty="0">
                <a:latin typeface="+mn-lt"/>
              </a:rPr>
              <a:t> </a:t>
            </a:r>
            <a:r>
              <a:rPr lang="en-US" dirty="0" err="1">
                <a:latin typeface="+mn-lt"/>
              </a:rPr>
              <a:t>arcu</a:t>
            </a:r>
            <a:r>
              <a:rPr lang="en-US" dirty="0">
                <a:latin typeface="+mn-lt"/>
              </a:rPr>
              <a:t>.</a:t>
            </a:r>
          </a:p>
          <a:p>
            <a:pPr marL="0" indent="0">
              <a:buNone/>
            </a:pPr>
            <a:r>
              <a:rPr lang="en-US" dirty="0">
                <a:latin typeface="+mn-lt"/>
              </a:rPr>
              <a:t>Ut semper </a:t>
            </a:r>
            <a:r>
              <a:rPr lang="en-US" dirty="0" err="1">
                <a:latin typeface="+mn-lt"/>
              </a:rPr>
              <a:t>euismod</a:t>
            </a:r>
            <a:r>
              <a:rPr lang="en-US" dirty="0">
                <a:latin typeface="+mn-lt"/>
              </a:rPr>
              <a:t> </a:t>
            </a:r>
            <a:r>
              <a:rPr lang="en-US" dirty="0" err="1">
                <a:latin typeface="+mn-lt"/>
              </a:rPr>
              <a:t>sagittis</a:t>
            </a:r>
            <a:r>
              <a:rPr lang="en-US" dirty="0">
                <a:latin typeface="+mn-lt"/>
              </a:rPr>
              <a:t>. Cras </a:t>
            </a:r>
            <a:r>
              <a:rPr lang="en-US" dirty="0" err="1">
                <a:latin typeface="+mn-lt"/>
              </a:rPr>
              <a:t>feugiat</a:t>
            </a:r>
            <a:r>
              <a:rPr lang="en-US" dirty="0">
                <a:latin typeface="+mn-lt"/>
              </a:rPr>
              <a:t> </a:t>
            </a:r>
            <a:r>
              <a:rPr lang="en-US" dirty="0" err="1">
                <a:latin typeface="+mn-lt"/>
              </a:rPr>
              <a:t>scelerisque</a:t>
            </a:r>
            <a:r>
              <a:rPr lang="en-US" dirty="0">
                <a:latin typeface="+mn-lt"/>
              </a:rPr>
              <a:t> </a:t>
            </a:r>
            <a:r>
              <a:rPr lang="en-US" dirty="0" err="1">
                <a:latin typeface="+mn-lt"/>
              </a:rPr>
              <a:t>nibh</a:t>
            </a:r>
            <a:r>
              <a:rPr lang="en-US" dirty="0">
                <a:latin typeface="+mn-lt"/>
              </a:rPr>
              <a:t>. </a:t>
            </a:r>
            <a:r>
              <a:rPr lang="en-US" dirty="0" err="1">
                <a:latin typeface="+mn-lt"/>
              </a:rPr>
              <a:t>Curabitur</a:t>
            </a:r>
            <a:r>
              <a:rPr lang="en-US" dirty="0">
                <a:latin typeface="+mn-lt"/>
              </a:rPr>
              <a:t> vel </a:t>
            </a:r>
            <a:r>
              <a:rPr lang="en-US" dirty="0" err="1">
                <a:latin typeface="+mn-lt"/>
              </a:rPr>
              <a:t>erat</a:t>
            </a:r>
            <a:r>
              <a:rPr lang="en-US" dirty="0">
                <a:latin typeface="+mn-lt"/>
              </a:rPr>
              <a:t> ac dolor porta </a:t>
            </a:r>
            <a:r>
              <a:rPr lang="en-US" dirty="0" err="1">
                <a:latin typeface="+mn-lt"/>
              </a:rPr>
              <a:t>finibus</a:t>
            </a:r>
            <a:r>
              <a:rPr lang="en-US" dirty="0">
                <a:latin typeface="+mn-lt"/>
              </a:rPr>
              <a:t> </a:t>
            </a:r>
            <a:r>
              <a:rPr lang="en-US" dirty="0" err="1">
                <a:latin typeface="+mn-lt"/>
              </a:rPr>
              <a:t>quis</a:t>
            </a:r>
            <a:r>
              <a:rPr lang="en-US" dirty="0">
                <a:latin typeface="+mn-lt"/>
              </a:rPr>
              <a:t> id diam. </a:t>
            </a:r>
            <a:r>
              <a:rPr lang="en-US" dirty="0" err="1">
                <a:latin typeface="+mn-lt"/>
              </a:rPr>
              <a:t>Etiam</a:t>
            </a:r>
            <a:r>
              <a:rPr lang="en-US" dirty="0">
                <a:latin typeface="+mn-lt"/>
              </a:rPr>
              <a:t> </a:t>
            </a:r>
            <a:r>
              <a:rPr lang="en-US" dirty="0" err="1">
                <a:latin typeface="+mn-lt"/>
              </a:rPr>
              <a:t>eget</a:t>
            </a:r>
            <a:r>
              <a:rPr lang="en-US" dirty="0">
                <a:latin typeface="+mn-lt"/>
              </a:rPr>
              <a:t> </a:t>
            </a:r>
            <a:r>
              <a:rPr lang="en-US" dirty="0" err="1">
                <a:latin typeface="+mn-lt"/>
              </a:rPr>
              <a:t>lectus</a:t>
            </a:r>
            <a:r>
              <a:rPr lang="en-US" dirty="0">
                <a:latin typeface="+mn-lt"/>
              </a:rPr>
              <a:t> et </a:t>
            </a:r>
            <a:r>
              <a:rPr lang="en-US" dirty="0" err="1">
                <a:latin typeface="+mn-lt"/>
              </a:rPr>
              <a:t>nulla</a:t>
            </a:r>
            <a:r>
              <a:rPr lang="en-US" dirty="0">
                <a:latin typeface="+mn-lt"/>
              </a:rPr>
              <a:t> </a:t>
            </a:r>
            <a:r>
              <a:rPr lang="en-US" dirty="0" err="1">
                <a:latin typeface="+mn-lt"/>
              </a:rPr>
              <a:t>bibendum</a:t>
            </a:r>
            <a:r>
              <a:rPr lang="en-US" dirty="0">
                <a:latin typeface="+mn-lt"/>
              </a:rPr>
              <a:t> gravida. 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Ut </a:t>
            </a:r>
            <a:r>
              <a:rPr lang="en-US" dirty="0" err="1">
                <a:latin typeface="+mn-lt"/>
              </a:rPr>
              <a:t>mattis</a:t>
            </a:r>
            <a:r>
              <a:rPr lang="en-US" dirty="0">
                <a:latin typeface="+mn-lt"/>
              </a:rPr>
              <a:t> </a:t>
            </a:r>
            <a:r>
              <a:rPr lang="en-US" dirty="0" err="1">
                <a:latin typeface="+mn-lt"/>
              </a:rPr>
              <a:t>sem</a:t>
            </a:r>
            <a:r>
              <a:rPr lang="en-US" dirty="0">
                <a:latin typeface="+mn-lt"/>
              </a:rPr>
              <a:t> at </a:t>
            </a:r>
            <a:r>
              <a:rPr lang="en-US" dirty="0" err="1">
                <a:latin typeface="+mn-lt"/>
              </a:rPr>
              <a:t>enim</a:t>
            </a:r>
            <a:r>
              <a:rPr lang="en-US" dirty="0">
                <a:latin typeface="+mn-lt"/>
              </a:rPr>
              <a:t> </a:t>
            </a:r>
            <a:r>
              <a:rPr lang="en-US" dirty="0" err="1">
                <a:latin typeface="+mn-lt"/>
              </a:rPr>
              <a:t>finibus</a:t>
            </a:r>
            <a:r>
              <a:rPr lang="en-US" dirty="0">
                <a:latin typeface="+mn-lt"/>
              </a:rPr>
              <a:t>, </a:t>
            </a:r>
            <a:r>
              <a:rPr lang="en-US" dirty="0" err="1">
                <a:latin typeface="+mn-lt"/>
              </a:rPr>
              <a:t>eget</a:t>
            </a:r>
            <a:r>
              <a:rPr lang="en-US" dirty="0">
                <a:latin typeface="+mn-lt"/>
              </a:rPr>
              <a:t> porta </a:t>
            </a:r>
            <a:r>
              <a:rPr lang="en-US" dirty="0" err="1">
                <a:latin typeface="+mn-lt"/>
              </a:rPr>
              <a:t>metus</a:t>
            </a:r>
            <a:r>
              <a:rPr lang="en-US" dirty="0">
                <a:latin typeface="+mn-lt"/>
              </a:rPr>
              <a:t> </a:t>
            </a:r>
            <a:r>
              <a:rPr lang="en-US" dirty="0" err="1">
                <a:latin typeface="+mn-lt"/>
              </a:rPr>
              <a:t>eleifend</a:t>
            </a:r>
            <a:r>
              <a:rPr lang="en-US" dirty="0">
                <a:latin typeface="+mn-lt"/>
              </a:rPr>
              <a:t>. </a:t>
            </a:r>
            <a:r>
              <a:rPr lang="en-US" dirty="0" err="1">
                <a:latin typeface="+mn-lt"/>
              </a:rPr>
              <a:t>Praesent</a:t>
            </a:r>
            <a:r>
              <a:rPr lang="en-US" dirty="0">
                <a:latin typeface="+mn-lt"/>
              </a:rPr>
              <a:t> cursus </a:t>
            </a:r>
            <a:r>
              <a:rPr lang="en-US" dirty="0" err="1">
                <a:latin typeface="+mn-lt"/>
              </a:rPr>
              <a:t>malesuada</a:t>
            </a:r>
            <a:r>
              <a:rPr lang="en-US" dirty="0">
                <a:latin typeface="+mn-lt"/>
              </a:rPr>
              <a:t> ligula, </a:t>
            </a:r>
            <a:r>
              <a:rPr lang="en-US" dirty="0" err="1">
                <a:latin typeface="+mn-lt"/>
              </a:rPr>
              <a:t>scelerisque</a:t>
            </a:r>
            <a:r>
              <a:rPr lang="en-US" dirty="0">
                <a:latin typeface="+mn-lt"/>
              </a:rPr>
              <a:t> </a:t>
            </a:r>
            <a:r>
              <a:rPr lang="en-US" dirty="0" err="1">
                <a:latin typeface="+mn-lt"/>
              </a:rPr>
              <a:t>euismod</a:t>
            </a:r>
            <a:r>
              <a:rPr lang="en-US" dirty="0">
                <a:latin typeface="+mn-lt"/>
              </a:rPr>
              <a:t> </a:t>
            </a:r>
            <a:r>
              <a:rPr lang="en-US" dirty="0" err="1">
                <a:latin typeface="+mn-lt"/>
              </a:rPr>
              <a:t>purus</a:t>
            </a:r>
            <a:r>
              <a:rPr lang="en-US" dirty="0">
                <a:latin typeface="+mn-lt"/>
              </a:rPr>
              <a:t> </a:t>
            </a:r>
            <a:r>
              <a:rPr lang="en-US" dirty="0" err="1">
                <a:latin typeface="+mn-lt"/>
              </a:rPr>
              <a:t>consectetur</a:t>
            </a:r>
            <a:r>
              <a:rPr lang="en-US" dirty="0">
                <a:latin typeface="+mn-lt"/>
              </a:rPr>
              <a:t> </a:t>
            </a:r>
            <a:r>
              <a:rPr lang="en-US" dirty="0" err="1">
                <a:latin typeface="+mn-lt"/>
              </a:rPr>
              <a:t>eget</a:t>
            </a:r>
            <a:r>
              <a:rPr lang="en-US" dirty="0">
                <a:latin typeface="+mn-lt"/>
              </a:rPr>
              <a:t>. Nam </a:t>
            </a:r>
            <a:r>
              <a:rPr lang="en-US" dirty="0" err="1">
                <a:latin typeface="+mn-lt"/>
              </a:rPr>
              <a:t>ullamcorper</a:t>
            </a:r>
            <a:r>
              <a:rPr lang="en-US" dirty="0">
                <a:latin typeface="+mn-lt"/>
              </a:rPr>
              <a:t>, </a:t>
            </a:r>
            <a:r>
              <a:rPr lang="en-US" dirty="0" err="1">
                <a:latin typeface="+mn-lt"/>
              </a:rPr>
              <a:t>nunc</a:t>
            </a:r>
            <a:r>
              <a:rPr lang="en-US" dirty="0">
                <a:latin typeface="+mn-lt"/>
              </a:rPr>
              <a:t> </a:t>
            </a:r>
            <a:r>
              <a:rPr lang="en-US" dirty="0" err="1">
                <a:latin typeface="+mn-lt"/>
              </a:rPr>
              <a:t>eu</a:t>
            </a:r>
            <a:r>
              <a:rPr lang="en-US" dirty="0">
                <a:latin typeface="+mn-lt"/>
              </a:rPr>
              <a:t> pulvinar </a:t>
            </a:r>
            <a:r>
              <a:rPr lang="en-US" dirty="0" err="1">
                <a:latin typeface="+mn-lt"/>
              </a:rPr>
              <a:t>facilisis</a:t>
            </a:r>
            <a:r>
              <a:rPr lang="en-US" dirty="0">
                <a:latin typeface="+mn-lt"/>
              </a:rPr>
              <a:t>, </a:t>
            </a:r>
            <a:r>
              <a:rPr lang="en-US" dirty="0" err="1">
                <a:latin typeface="+mn-lt"/>
              </a:rPr>
              <a:t>elit</a:t>
            </a:r>
            <a:r>
              <a:rPr lang="en-US" dirty="0">
                <a:latin typeface="+mn-lt"/>
              </a:rPr>
              <a:t> </a:t>
            </a:r>
            <a:r>
              <a:rPr lang="en-US" dirty="0" err="1">
                <a:latin typeface="+mn-lt"/>
              </a:rPr>
              <a:t>risus</a:t>
            </a:r>
            <a:r>
              <a:rPr lang="en-US" dirty="0">
                <a:latin typeface="+mn-lt"/>
              </a:rPr>
              <a:t> lacinia </a:t>
            </a:r>
            <a:r>
              <a:rPr lang="en-US" dirty="0" err="1">
                <a:latin typeface="+mn-lt"/>
              </a:rPr>
              <a:t>nibh</a:t>
            </a:r>
            <a:r>
              <a:rPr lang="en-US" dirty="0">
                <a:latin typeface="+mn-lt"/>
              </a:rPr>
              <a:t>, at </a:t>
            </a:r>
            <a:r>
              <a:rPr lang="en-US" dirty="0" err="1">
                <a:latin typeface="+mn-lt"/>
              </a:rPr>
              <a:t>vehicula</a:t>
            </a:r>
            <a:r>
              <a:rPr lang="en-US" dirty="0">
                <a:latin typeface="+mn-lt"/>
              </a:rPr>
              <a:t> </a:t>
            </a:r>
            <a:r>
              <a:rPr lang="en-US" dirty="0" err="1">
                <a:latin typeface="+mn-lt"/>
              </a:rPr>
              <a:t>metus</a:t>
            </a:r>
            <a:r>
              <a:rPr lang="en-US" dirty="0">
                <a:latin typeface="+mn-lt"/>
              </a:rPr>
              <a:t> </a:t>
            </a:r>
            <a:r>
              <a:rPr lang="en-US" dirty="0" err="1">
                <a:latin typeface="+mn-lt"/>
              </a:rPr>
              <a:t>nulla</a:t>
            </a:r>
            <a:r>
              <a:rPr lang="en-US" dirty="0">
                <a:latin typeface="+mn-lt"/>
              </a:rPr>
              <a:t> </a:t>
            </a:r>
            <a:r>
              <a:rPr lang="en-US" dirty="0" err="1">
                <a:latin typeface="+mn-lt"/>
              </a:rPr>
              <a:t>feugiat</a:t>
            </a:r>
            <a:r>
              <a:rPr lang="en-US" dirty="0">
                <a:latin typeface="+mn-lt"/>
              </a:rPr>
              <a:t> </a:t>
            </a:r>
            <a:r>
              <a:rPr lang="en-US" dirty="0" err="1">
                <a:latin typeface="+mn-lt"/>
              </a:rPr>
              <a:t>massa</a:t>
            </a:r>
            <a:r>
              <a:rPr lang="en-US" dirty="0">
                <a:latin typeface="+mn-lt"/>
              </a:rPr>
              <a:t>. Maecenas </a:t>
            </a:r>
            <a:r>
              <a:rPr lang="en-US" dirty="0" err="1">
                <a:latin typeface="+mn-lt"/>
              </a:rPr>
              <a:t>molestie</a:t>
            </a:r>
            <a:r>
              <a:rPr lang="en-US" dirty="0">
                <a:latin typeface="+mn-lt"/>
              </a:rPr>
              <a:t> ligula </a:t>
            </a:r>
            <a:r>
              <a:rPr lang="en-US" dirty="0" err="1">
                <a:latin typeface="+mn-lt"/>
              </a:rPr>
              <a:t>tellus</a:t>
            </a:r>
            <a:r>
              <a:rPr lang="en-US" dirty="0">
                <a:latin typeface="+mn-lt"/>
              </a:rPr>
              <a:t>. Maecenas </a:t>
            </a:r>
            <a:r>
              <a:rPr lang="en-US" dirty="0" err="1">
                <a:latin typeface="+mn-lt"/>
              </a:rPr>
              <a:t>efficitur</a:t>
            </a:r>
            <a:r>
              <a:rPr lang="en-US" dirty="0">
                <a:latin typeface="+mn-lt"/>
              </a:rPr>
              <a:t>, magna </a:t>
            </a:r>
            <a:r>
              <a:rPr lang="en-US" dirty="0" err="1">
                <a:latin typeface="+mn-lt"/>
              </a:rPr>
              <a:t>eu</a:t>
            </a:r>
            <a:r>
              <a:rPr lang="en-US" dirty="0">
                <a:latin typeface="+mn-lt"/>
              </a:rPr>
              <a:t> </a:t>
            </a:r>
            <a:r>
              <a:rPr lang="en-US" dirty="0" err="1">
                <a:latin typeface="+mn-lt"/>
              </a:rPr>
              <a:t>sagittis</a:t>
            </a:r>
            <a:r>
              <a:rPr lang="en-US" dirty="0">
                <a:latin typeface="+mn-lt"/>
              </a:rPr>
              <a:t> </a:t>
            </a:r>
            <a:r>
              <a:rPr lang="en-US" dirty="0" err="1">
                <a:latin typeface="+mn-lt"/>
              </a:rPr>
              <a:t>congue</a:t>
            </a:r>
            <a:r>
              <a:rPr lang="en-US" dirty="0">
                <a:latin typeface="+mn-lt"/>
              </a:rPr>
              <a:t>, </a:t>
            </a:r>
            <a:r>
              <a:rPr lang="en-US" dirty="0" err="1">
                <a:latin typeface="+mn-lt"/>
              </a:rPr>
              <a:t>enim</a:t>
            </a:r>
            <a:r>
              <a:rPr lang="en-US" dirty="0">
                <a:latin typeface="+mn-lt"/>
              </a:rPr>
              <a:t> </a:t>
            </a:r>
            <a:r>
              <a:rPr lang="en-US" dirty="0" err="1">
                <a:latin typeface="+mn-lt"/>
              </a:rPr>
              <a:t>elit</a:t>
            </a:r>
            <a:r>
              <a:rPr lang="en-US" dirty="0">
                <a:latin typeface="+mn-lt"/>
              </a:rPr>
              <a:t> </a:t>
            </a:r>
            <a:r>
              <a:rPr lang="en-US" dirty="0" err="1">
                <a:latin typeface="+mn-lt"/>
              </a:rPr>
              <a:t>tincidunt</a:t>
            </a:r>
            <a:r>
              <a:rPr lang="en-US" dirty="0">
                <a:latin typeface="+mn-lt"/>
              </a:rPr>
              <a:t> </a:t>
            </a:r>
            <a:r>
              <a:rPr lang="en-US" dirty="0" err="1">
                <a:latin typeface="+mn-lt"/>
              </a:rPr>
              <a:t>neque</a:t>
            </a:r>
            <a:r>
              <a:rPr lang="en-US" dirty="0">
                <a:latin typeface="+mn-lt"/>
              </a:rPr>
              <a:t>, </a:t>
            </a:r>
            <a:r>
              <a:rPr lang="en-US" dirty="0" err="1">
                <a:latin typeface="+mn-lt"/>
              </a:rPr>
              <a:t>lobortis</a:t>
            </a:r>
            <a:r>
              <a:rPr lang="en-US" dirty="0">
                <a:latin typeface="+mn-lt"/>
              </a:rPr>
              <a:t> semper </a:t>
            </a:r>
            <a:r>
              <a:rPr lang="en-US" dirty="0" err="1">
                <a:latin typeface="+mn-lt"/>
              </a:rPr>
              <a:t>lacus</a:t>
            </a:r>
            <a:r>
              <a:rPr lang="en-US" dirty="0">
                <a:latin typeface="+mn-lt"/>
              </a:rPr>
              <a:t> </a:t>
            </a:r>
            <a:r>
              <a:rPr lang="en-US" dirty="0" err="1">
                <a:latin typeface="+mn-lt"/>
              </a:rPr>
              <a:t>leo</a:t>
            </a:r>
            <a:r>
              <a:rPr lang="en-US" dirty="0">
                <a:latin typeface="+mn-lt"/>
              </a:rPr>
              <a:t> sit </a:t>
            </a:r>
            <a:r>
              <a:rPr lang="en-US" dirty="0" err="1">
                <a:latin typeface="+mn-lt"/>
              </a:rPr>
              <a:t>amet</a:t>
            </a:r>
            <a:r>
              <a:rPr lang="en-US" dirty="0">
                <a:latin typeface="+mn-lt"/>
              </a:rPr>
              <a:t> </a:t>
            </a:r>
            <a:r>
              <a:rPr lang="en-US" dirty="0" err="1">
                <a:latin typeface="+mn-lt"/>
              </a:rPr>
              <a:t>sapien</a:t>
            </a:r>
            <a:r>
              <a:rPr lang="en-US" dirty="0">
                <a:latin typeface="+mn-lt"/>
              </a:rPr>
              <a:t>. Nunc </a:t>
            </a:r>
            <a:r>
              <a:rPr lang="en-US" dirty="0" err="1">
                <a:latin typeface="+mn-lt"/>
              </a:rPr>
              <a:t>sagittis</a:t>
            </a:r>
            <a:r>
              <a:rPr lang="en-US" dirty="0">
                <a:latin typeface="+mn-lt"/>
              </a:rPr>
              <a:t> maximus </a:t>
            </a:r>
            <a:r>
              <a:rPr lang="en-US" dirty="0" err="1">
                <a:latin typeface="+mn-lt"/>
              </a:rPr>
              <a:t>quam</a:t>
            </a:r>
            <a:r>
              <a:rPr lang="en-US" dirty="0">
                <a:latin typeface="+mn-lt"/>
              </a:rPr>
              <a:t> non gravida.</a:t>
            </a:r>
          </a:p>
        </p:txBody>
      </p:sp>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7E4CE-6571-BB46-94A3-6B17FF27690B}"/>
              </a:ext>
            </a:extLst>
          </p:cNvPr>
          <p:cNvSpPr>
            <a:spLocks noGrp="1"/>
          </p:cNvSpPr>
          <p:nvPr>
            <p:ph sz="quarter" idx="10"/>
          </p:nvPr>
        </p:nvSpPr>
        <p:spPr>
          <a:xfrm>
            <a:off x="1416050" y="2167128"/>
            <a:ext cx="10080625" cy="3960812"/>
          </a:xfrm>
        </p:spPr>
        <p:txBody>
          <a:bodyPr/>
          <a:lstStyle/>
          <a:p>
            <a:pPr marL="0" indent="0">
              <a:buNone/>
            </a:pPr>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Curabitur</a:t>
            </a:r>
            <a:r>
              <a:rPr lang="en-US" dirty="0">
                <a:latin typeface="+mn-lt"/>
              </a:rPr>
              <a:t> </a:t>
            </a:r>
            <a:r>
              <a:rPr lang="en-US" dirty="0" err="1">
                <a:latin typeface="+mn-lt"/>
              </a:rPr>
              <a:t>laoreet</a:t>
            </a:r>
            <a:r>
              <a:rPr lang="en-US" dirty="0">
                <a:latin typeface="+mn-lt"/>
              </a:rPr>
              <a:t> </a:t>
            </a:r>
            <a:r>
              <a:rPr lang="en-US" dirty="0" err="1">
                <a:latin typeface="+mn-lt"/>
              </a:rPr>
              <a:t>rutrum</a:t>
            </a:r>
            <a:r>
              <a:rPr lang="en-US" dirty="0">
                <a:latin typeface="+mn-lt"/>
              </a:rPr>
              <a:t> dolor, at </a:t>
            </a:r>
            <a:r>
              <a:rPr lang="en-US" dirty="0" err="1">
                <a:latin typeface="+mn-lt"/>
              </a:rPr>
              <a:t>vulputate</a:t>
            </a:r>
            <a:r>
              <a:rPr lang="en-US" dirty="0">
                <a:latin typeface="+mn-lt"/>
              </a:rPr>
              <a:t> </a:t>
            </a:r>
            <a:r>
              <a:rPr lang="en-US" dirty="0" err="1">
                <a:latin typeface="+mn-lt"/>
              </a:rPr>
              <a:t>velit</a:t>
            </a:r>
            <a:r>
              <a:rPr lang="en-US" dirty="0">
                <a:latin typeface="+mn-lt"/>
              </a:rPr>
              <a:t> </a:t>
            </a:r>
            <a:r>
              <a:rPr lang="en-US" dirty="0" err="1">
                <a:latin typeface="+mn-lt"/>
              </a:rPr>
              <a:t>iaculis</a:t>
            </a:r>
            <a:r>
              <a:rPr lang="en-US" dirty="0">
                <a:latin typeface="+mn-lt"/>
              </a:rPr>
              <a:t> </a:t>
            </a:r>
            <a:r>
              <a:rPr lang="en-US" dirty="0" err="1">
                <a:latin typeface="+mn-lt"/>
              </a:rPr>
              <a:t>quis</a:t>
            </a:r>
            <a:r>
              <a:rPr lang="en-US" dirty="0">
                <a:latin typeface="+mn-lt"/>
              </a:rPr>
              <a:t>. </a:t>
            </a:r>
            <a:r>
              <a:rPr lang="en-US" dirty="0" err="1">
                <a:latin typeface="+mn-lt"/>
              </a:rPr>
              <a:t>Vivamus</a:t>
            </a:r>
            <a:r>
              <a:rPr lang="en-US" dirty="0">
                <a:latin typeface="+mn-lt"/>
              </a:rPr>
              <a:t> non </a:t>
            </a:r>
            <a:r>
              <a:rPr lang="en-US" dirty="0" err="1">
                <a:latin typeface="+mn-lt"/>
              </a:rPr>
              <a:t>quam</a:t>
            </a:r>
            <a:r>
              <a:rPr lang="en-US" dirty="0">
                <a:latin typeface="+mn-lt"/>
              </a:rPr>
              <a:t> tempus, </a:t>
            </a:r>
            <a:r>
              <a:rPr lang="en-US" dirty="0" err="1">
                <a:latin typeface="+mn-lt"/>
              </a:rPr>
              <a:t>sollicitudin</a:t>
            </a:r>
            <a:r>
              <a:rPr lang="en-US" dirty="0">
                <a:latin typeface="+mn-lt"/>
              </a:rPr>
              <a:t> libero in, </a:t>
            </a:r>
            <a:r>
              <a:rPr lang="en-US" dirty="0" err="1">
                <a:latin typeface="+mn-lt"/>
              </a:rPr>
              <a:t>vulputate</a:t>
            </a:r>
            <a:r>
              <a:rPr lang="en-US" dirty="0">
                <a:latin typeface="+mn-lt"/>
              </a:rPr>
              <a:t> ex. </a:t>
            </a:r>
            <a:r>
              <a:rPr lang="en-US" dirty="0" err="1">
                <a:latin typeface="+mn-lt"/>
              </a:rPr>
              <a:t>Mauris</a:t>
            </a:r>
            <a:r>
              <a:rPr lang="en-US" dirty="0">
                <a:latin typeface="+mn-lt"/>
              </a:rPr>
              <a:t> convallis lorem at </a:t>
            </a:r>
            <a:r>
              <a:rPr lang="en-US" dirty="0" err="1">
                <a:latin typeface="+mn-lt"/>
              </a:rPr>
              <a:t>eros</a:t>
            </a:r>
            <a:r>
              <a:rPr lang="en-US" dirty="0">
                <a:latin typeface="+mn-lt"/>
              </a:rPr>
              <a:t> </a:t>
            </a:r>
            <a:r>
              <a:rPr lang="en-US" dirty="0" err="1">
                <a:latin typeface="+mn-lt"/>
              </a:rPr>
              <a:t>dignissim</a:t>
            </a:r>
            <a:r>
              <a:rPr lang="en-US" dirty="0">
                <a:latin typeface="+mn-lt"/>
              </a:rPr>
              <a:t> </a:t>
            </a:r>
            <a:r>
              <a:rPr lang="en-US" dirty="0" err="1">
                <a:latin typeface="+mn-lt"/>
              </a:rPr>
              <a:t>consequat</a:t>
            </a:r>
            <a:r>
              <a:rPr lang="en-US" dirty="0">
                <a:latin typeface="+mn-lt"/>
              </a:rPr>
              <a:t>. </a:t>
            </a:r>
            <a:r>
              <a:rPr lang="en-US" dirty="0" err="1">
                <a:latin typeface="+mn-lt"/>
              </a:rPr>
              <a:t>Nullam</a:t>
            </a:r>
            <a:r>
              <a:rPr lang="en-US" dirty="0">
                <a:latin typeface="+mn-lt"/>
              </a:rPr>
              <a:t> </a:t>
            </a:r>
            <a:r>
              <a:rPr lang="en-US" dirty="0" err="1">
                <a:latin typeface="+mn-lt"/>
              </a:rPr>
              <a:t>eu</a:t>
            </a:r>
            <a:r>
              <a:rPr lang="en-US" dirty="0">
                <a:latin typeface="+mn-lt"/>
              </a:rPr>
              <a:t> nisi </a:t>
            </a:r>
            <a:r>
              <a:rPr lang="en-US" dirty="0" err="1">
                <a:latin typeface="+mn-lt"/>
              </a:rPr>
              <a:t>nec</a:t>
            </a:r>
            <a:r>
              <a:rPr lang="en-US" dirty="0">
                <a:latin typeface="+mn-lt"/>
              </a:rPr>
              <a:t> </a:t>
            </a:r>
            <a:r>
              <a:rPr lang="en-US" dirty="0" err="1">
                <a:latin typeface="+mn-lt"/>
              </a:rPr>
              <a:t>leo</a:t>
            </a:r>
            <a:r>
              <a:rPr lang="en-US" dirty="0">
                <a:latin typeface="+mn-lt"/>
              </a:rPr>
              <a:t> </a:t>
            </a:r>
            <a:r>
              <a:rPr lang="en-US" dirty="0" err="1">
                <a:latin typeface="+mn-lt"/>
              </a:rPr>
              <a:t>lobortis</a:t>
            </a:r>
            <a:r>
              <a:rPr lang="en-US" dirty="0">
                <a:latin typeface="+mn-lt"/>
              </a:rPr>
              <a:t> </a:t>
            </a:r>
            <a:r>
              <a:rPr lang="en-US" dirty="0" err="1">
                <a:latin typeface="+mn-lt"/>
              </a:rPr>
              <a:t>volutpat</a:t>
            </a:r>
            <a:r>
              <a:rPr lang="en-US" dirty="0">
                <a:latin typeface="+mn-lt"/>
              </a:rPr>
              <a:t>.</a:t>
            </a:r>
          </a:p>
          <a:p>
            <a:r>
              <a:rPr lang="en-US" dirty="0" err="1">
                <a:latin typeface="+mn-lt"/>
              </a:rPr>
              <a:t>Suspendisse</a:t>
            </a:r>
            <a:r>
              <a:rPr lang="en-US" dirty="0">
                <a:latin typeface="+mn-lt"/>
              </a:rPr>
              <a:t> </a:t>
            </a:r>
            <a:r>
              <a:rPr lang="en-US" dirty="0" err="1">
                <a:latin typeface="+mn-lt"/>
              </a:rPr>
              <a:t>fringilla</a:t>
            </a:r>
            <a:r>
              <a:rPr lang="en-US" dirty="0">
                <a:latin typeface="+mn-lt"/>
              </a:rPr>
              <a:t> </a:t>
            </a:r>
            <a:r>
              <a:rPr lang="en-US" dirty="0" err="1">
                <a:latin typeface="+mn-lt"/>
              </a:rPr>
              <a:t>pretium</a:t>
            </a:r>
            <a:r>
              <a:rPr lang="en-US" dirty="0">
                <a:latin typeface="+mn-lt"/>
              </a:rPr>
              <a:t> </a:t>
            </a:r>
            <a:r>
              <a:rPr lang="en-US" dirty="0" err="1">
                <a:latin typeface="+mn-lt"/>
              </a:rPr>
              <a:t>nisl</a:t>
            </a:r>
            <a:r>
              <a:rPr lang="en-US" dirty="0">
                <a:latin typeface="+mn-lt"/>
              </a:rPr>
              <a:t> </a:t>
            </a:r>
            <a:r>
              <a:rPr lang="en-US" dirty="0" err="1">
                <a:latin typeface="+mn-lt"/>
              </a:rPr>
              <a:t>eu</a:t>
            </a:r>
            <a:r>
              <a:rPr lang="en-US" dirty="0">
                <a:latin typeface="+mn-lt"/>
              </a:rPr>
              <a:t> </a:t>
            </a:r>
            <a:r>
              <a:rPr lang="en-US" dirty="0" err="1">
                <a:latin typeface="+mn-lt"/>
              </a:rPr>
              <a:t>ultricies</a:t>
            </a:r>
            <a:r>
              <a:rPr lang="en-US" dirty="0">
                <a:latin typeface="+mn-lt"/>
              </a:rPr>
              <a:t>.</a:t>
            </a:r>
          </a:p>
          <a:p>
            <a:r>
              <a:rPr lang="en-US" dirty="0" err="1">
                <a:latin typeface="+mn-lt"/>
              </a:rPr>
              <a:t>Nulla</a:t>
            </a:r>
            <a:r>
              <a:rPr lang="en-US" dirty="0">
                <a:latin typeface="+mn-lt"/>
              </a:rPr>
              <a:t> </a:t>
            </a:r>
            <a:r>
              <a:rPr lang="en-US" dirty="0" err="1">
                <a:latin typeface="+mn-lt"/>
              </a:rPr>
              <a:t>vulputate</a:t>
            </a:r>
            <a:r>
              <a:rPr lang="en-US" dirty="0">
                <a:latin typeface="+mn-lt"/>
              </a:rPr>
              <a:t> id </a:t>
            </a:r>
            <a:r>
              <a:rPr lang="en-US" dirty="0" err="1">
                <a:latin typeface="+mn-lt"/>
              </a:rPr>
              <a:t>risus</a:t>
            </a:r>
            <a:r>
              <a:rPr lang="en-US" dirty="0">
                <a:latin typeface="+mn-lt"/>
              </a:rPr>
              <a:t> </a:t>
            </a:r>
            <a:r>
              <a:rPr lang="en-US" dirty="0" err="1">
                <a:latin typeface="+mn-lt"/>
              </a:rPr>
              <a:t>quis</a:t>
            </a:r>
            <a:r>
              <a:rPr lang="en-US" dirty="0">
                <a:latin typeface="+mn-lt"/>
              </a:rPr>
              <a:t> </a:t>
            </a:r>
            <a:r>
              <a:rPr lang="en-US" dirty="0" err="1">
                <a:latin typeface="+mn-lt"/>
              </a:rPr>
              <a:t>vehicula</a:t>
            </a:r>
            <a:r>
              <a:rPr lang="en-US" dirty="0">
                <a:latin typeface="+mn-lt"/>
              </a:rPr>
              <a:t>.</a:t>
            </a:r>
          </a:p>
          <a:p>
            <a:r>
              <a:rPr lang="en-US" dirty="0" err="1">
                <a:latin typeface="+mn-lt"/>
              </a:rPr>
              <a:t>Donec</a:t>
            </a:r>
            <a:r>
              <a:rPr lang="en-US" dirty="0">
                <a:latin typeface="+mn-lt"/>
              </a:rPr>
              <a:t> </a:t>
            </a:r>
            <a:r>
              <a:rPr lang="en-US" dirty="0" err="1">
                <a:latin typeface="+mn-lt"/>
              </a:rPr>
              <a:t>elit</a:t>
            </a:r>
            <a:r>
              <a:rPr lang="en-US" dirty="0">
                <a:latin typeface="+mn-lt"/>
              </a:rPr>
              <a:t> </a:t>
            </a:r>
            <a:r>
              <a:rPr lang="en-US" dirty="0" err="1">
                <a:latin typeface="+mn-lt"/>
              </a:rPr>
              <a:t>orci</a:t>
            </a:r>
            <a:r>
              <a:rPr lang="en-US" dirty="0">
                <a:latin typeface="+mn-lt"/>
              </a:rPr>
              <a:t>, </a:t>
            </a:r>
            <a:r>
              <a:rPr lang="en-US" dirty="0" err="1">
                <a:latin typeface="+mn-lt"/>
              </a:rPr>
              <a:t>hendrerit</a:t>
            </a:r>
            <a:r>
              <a:rPr lang="en-US" dirty="0">
                <a:latin typeface="+mn-lt"/>
              </a:rPr>
              <a:t> non </a:t>
            </a:r>
            <a:r>
              <a:rPr lang="en-US" dirty="0" err="1">
                <a:latin typeface="+mn-lt"/>
              </a:rPr>
              <a:t>blandit</a:t>
            </a:r>
            <a:r>
              <a:rPr lang="en-US" dirty="0">
                <a:latin typeface="+mn-lt"/>
              </a:rPr>
              <a:t> </a:t>
            </a:r>
            <a:r>
              <a:rPr lang="en-US" dirty="0" err="1">
                <a:latin typeface="+mn-lt"/>
              </a:rPr>
              <a:t>quis</a:t>
            </a:r>
            <a:r>
              <a:rPr lang="en-US" dirty="0">
                <a:latin typeface="+mn-lt"/>
              </a:rPr>
              <a:t>, </a:t>
            </a:r>
            <a:r>
              <a:rPr lang="en-US" dirty="0" err="1">
                <a:latin typeface="+mn-lt"/>
              </a:rPr>
              <a:t>rhoncus</a:t>
            </a:r>
            <a:r>
              <a:rPr lang="en-US" dirty="0">
                <a:latin typeface="+mn-lt"/>
              </a:rPr>
              <a:t> </a:t>
            </a:r>
            <a:r>
              <a:rPr lang="en-US" dirty="0" err="1">
                <a:latin typeface="+mn-lt"/>
              </a:rPr>
              <a:t>pellentesque</a:t>
            </a:r>
            <a:r>
              <a:rPr lang="en-US" dirty="0">
                <a:latin typeface="+mn-lt"/>
              </a:rPr>
              <a:t> </a:t>
            </a:r>
            <a:r>
              <a:rPr lang="en-US" dirty="0" err="1">
                <a:latin typeface="+mn-lt"/>
              </a:rPr>
              <a:t>arcu</a:t>
            </a:r>
            <a:r>
              <a:rPr lang="en-US" dirty="0">
                <a:latin typeface="+mn-lt"/>
              </a:rPr>
              <a:t>.</a:t>
            </a:r>
          </a:p>
          <a:p>
            <a:pPr marL="0" indent="0">
              <a:buNone/>
            </a:pPr>
            <a:r>
              <a:rPr lang="en-US" dirty="0">
                <a:latin typeface="+mn-lt"/>
              </a:rPr>
              <a:t>Ut semper </a:t>
            </a:r>
            <a:r>
              <a:rPr lang="en-US" dirty="0" err="1">
                <a:latin typeface="+mn-lt"/>
              </a:rPr>
              <a:t>euismod</a:t>
            </a:r>
            <a:r>
              <a:rPr lang="en-US" dirty="0">
                <a:latin typeface="+mn-lt"/>
              </a:rPr>
              <a:t> </a:t>
            </a:r>
            <a:r>
              <a:rPr lang="en-US" dirty="0" err="1">
                <a:latin typeface="+mn-lt"/>
              </a:rPr>
              <a:t>sagittis</a:t>
            </a:r>
            <a:r>
              <a:rPr lang="en-US" dirty="0">
                <a:latin typeface="+mn-lt"/>
              </a:rPr>
              <a:t>. Cras </a:t>
            </a:r>
            <a:r>
              <a:rPr lang="en-US" dirty="0" err="1">
                <a:latin typeface="+mn-lt"/>
              </a:rPr>
              <a:t>feugiat</a:t>
            </a:r>
            <a:r>
              <a:rPr lang="en-US" dirty="0">
                <a:latin typeface="+mn-lt"/>
              </a:rPr>
              <a:t> </a:t>
            </a:r>
            <a:r>
              <a:rPr lang="en-US" dirty="0" err="1">
                <a:latin typeface="+mn-lt"/>
              </a:rPr>
              <a:t>scelerisque</a:t>
            </a:r>
            <a:r>
              <a:rPr lang="en-US" dirty="0">
                <a:latin typeface="+mn-lt"/>
              </a:rPr>
              <a:t> </a:t>
            </a:r>
            <a:r>
              <a:rPr lang="en-US" dirty="0" err="1">
                <a:latin typeface="+mn-lt"/>
              </a:rPr>
              <a:t>nibh</a:t>
            </a:r>
            <a:r>
              <a:rPr lang="en-US" dirty="0">
                <a:latin typeface="+mn-lt"/>
              </a:rPr>
              <a:t>. </a:t>
            </a:r>
            <a:r>
              <a:rPr lang="en-US" dirty="0" err="1">
                <a:latin typeface="+mn-lt"/>
              </a:rPr>
              <a:t>Curabitur</a:t>
            </a:r>
            <a:r>
              <a:rPr lang="en-US" dirty="0">
                <a:latin typeface="+mn-lt"/>
              </a:rPr>
              <a:t> vel </a:t>
            </a:r>
            <a:r>
              <a:rPr lang="en-US" dirty="0" err="1">
                <a:latin typeface="+mn-lt"/>
              </a:rPr>
              <a:t>erat</a:t>
            </a:r>
            <a:r>
              <a:rPr lang="en-US" dirty="0">
                <a:latin typeface="+mn-lt"/>
              </a:rPr>
              <a:t> ac dolor porta </a:t>
            </a:r>
            <a:r>
              <a:rPr lang="en-US" dirty="0" err="1">
                <a:latin typeface="+mn-lt"/>
              </a:rPr>
              <a:t>finibus</a:t>
            </a:r>
            <a:r>
              <a:rPr lang="en-US" dirty="0">
                <a:latin typeface="+mn-lt"/>
              </a:rPr>
              <a:t> </a:t>
            </a:r>
            <a:r>
              <a:rPr lang="en-US" dirty="0" err="1">
                <a:latin typeface="+mn-lt"/>
              </a:rPr>
              <a:t>quis</a:t>
            </a:r>
            <a:r>
              <a:rPr lang="en-US" dirty="0">
                <a:latin typeface="+mn-lt"/>
              </a:rPr>
              <a:t> id diam. </a:t>
            </a:r>
            <a:r>
              <a:rPr lang="en-US" dirty="0" err="1">
                <a:latin typeface="+mn-lt"/>
              </a:rPr>
              <a:t>Etiam</a:t>
            </a:r>
            <a:r>
              <a:rPr lang="en-US" dirty="0">
                <a:latin typeface="+mn-lt"/>
              </a:rPr>
              <a:t> </a:t>
            </a:r>
            <a:r>
              <a:rPr lang="en-US" dirty="0" err="1">
                <a:latin typeface="+mn-lt"/>
              </a:rPr>
              <a:t>eget</a:t>
            </a:r>
            <a:r>
              <a:rPr lang="en-US" dirty="0">
                <a:latin typeface="+mn-lt"/>
              </a:rPr>
              <a:t> </a:t>
            </a:r>
            <a:r>
              <a:rPr lang="en-US" dirty="0" err="1">
                <a:latin typeface="+mn-lt"/>
              </a:rPr>
              <a:t>lectus</a:t>
            </a:r>
            <a:r>
              <a:rPr lang="en-US" dirty="0">
                <a:latin typeface="+mn-lt"/>
              </a:rPr>
              <a:t> et </a:t>
            </a:r>
            <a:r>
              <a:rPr lang="en-US" dirty="0" err="1">
                <a:latin typeface="+mn-lt"/>
              </a:rPr>
              <a:t>nulla</a:t>
            </a:r>
            <a:r>
              <a:rPr lang="en-US" dirty="0">
                <a:latin typeface="+mn-lt"/>
              </a:rPr>
              <a:t> </a:t>
            </a:r>
            <a:r>
              <a:rPr lang="en-US" dirty="0" err="1">
                <a:latin typeface="+mn-lt"/>
              </a:rPr>
              <a:t>bibendum</a:t>
            </a:r>
            <a:r>
              <a:rPr lang="en-US" dirty="0">
                <a:latin typeface="+mn-lt"/>
              </a:rPr>
              <a:t> gravida. 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Ut </a:t>
            </a:r>
            <a:r>
              <a:rPr lang="en-US" dirty="0" err="1">
                <a:latin typeface="+mn-lt"/>
              </a:rPr>
              <a:t>mattis</a:t>
            </a:r>
            <a:r>
              <a:rPr lang="en-US" dirty="0">
                <a:latin typeface="+mn-lt"/>
              </a:rPr>
              <a:t> </a:t>
            </a:r>
            <a:r>
              <a:rPr lang="en-US" dirty="0" err="1">
                <a:latin typeface="+mn-lt"/>
              </a:rPr>
              <a:t>sem</a:t>
            </a:r>
            <a:r>
              <a:rPr lang="en-US" dirty="0">
                <a:latin typeface="+mn-lt"/>
              </a:rPr>
              <a:t> at </a:t>
            </a:r>
            <a:r>
              <a:rPr lang="en-US" dirty="0" err="1">
                <a:latin typeface="+mn-lt"/>
              </a:rPr>
              <a:t>enim</a:t>
            </a:r>
            <a:r>
              <a:rPr lang="en-US" dirty="0">
                <a:latin typeface="+mn-lt"/>
              </a:rPr>
              <a:t> </a:t>
            </a:r>
            <a:r>
              <a:rPr lang="en-US" dirty="0" err="1">
                <a:latin typeface="+mn-lt"/>
              </a:rPr>
              <a:t>finibus</a:t>
            </a:r>
            <a:r>
              <a:rPr lang="en-US" dirty="0">
                <a:latin typeface="+mn-lt"/>
              </a:rPr>
              <a:t>, </a:t>
            </a:r>
            <a:r>
              <a:rPr lang="en-US" dirty="0" err="1">
                <a:latin typeface="+mn-lt"/>
              </a:rPr>
              <a:t>eget</a:t>
            </a:r>
            <a:r>
              <a:rPr lang="en-US" dirty="0">
                <a:latin typeface="+mn-lt"/>
              </a:rPr>
              <a:t> porta </a:t>
            </a:r>
            <a:r>
              <a:rPr lang="en-US" dirty="0" err="1">
                <a:latin typeface="+mn-lt"/>
              </a:rPr>
              <a:t>metus</a:t>
            </a:r>
            <a:r>
              <a:rPr lang="en-US" dirty="0">
                <a:latin typeface="+mn-lt"/>
              </a:rPr>
              <a:t> </a:t>
            </a:r>
            <a:r>
              <a:rPr lang="en-US" dirty="0" err="1">
                <a:latin typeface="+mn-lt"/>
              </a:rPr>
              <a:t>eleifend</a:t>
            </a:r>
            <a:r>
              <a:rPr lang="en-US" dirty="0">
                <a:latin typeface="+mn-lt"/>
              </a:rPr>
              <a:t>. </a:t>
            </a:r>
            <a:r>
              <a:rPr lang="en-US" dirty="0" err="1">
                <a:latin typeface="+mn-lt"/>
              </a:rPr>
              <a:t>Praesent</a:t>
            </a:r>
            <a:r>
              <a:rPr lang="en-US" dirty="0">
                <a:latin typeface="+mn-lt"/>
              </a:rPr>
              <a:t> cursus </a:t>
            </a:r>
            <a:r>
              <a:rPr lang="en-US" dirty="0" err="1">
                <a:latin typeface="+mn-lt"/>
              </a:rPr>
              <a:t>malesuada</a:t>
            </a:r>
            <a:r>
              <a:rPr lang="en-US" dirty="0">
                <a:latin typeface="+mn-lt"/>
              </a:rPr>
              <a:t> ligula, </a:t>
            </a:r>
            <a:r>
              <a:rPr lang="en-US" dirty="0" err="1">
                <a:latin typeface="+mn-lt"/>
              </a:rPr>
              <a:t>scelerisque</a:t>
            </a:r>
            <a:r>
              <a:rPr lang="en-US" dirty="0">
                <a:latin typeface="+mn-lt"/>
              </a:rPr>
              <a:t> </a:t>
            </a:r>
            <a:r>
              <a:rPr lang="en-US" dirty="0" err="1">
                <a:latin typeface="+mn-lt"/>
              </a:rPr>
              <a:t>euismod</a:t>
            </a:r>
            <a:r>
              <a:rPr lang="en-US" dirty="0">
                <a:latin typeface="+mn-lt"/>
              </a:rPr>
              <a:t> </a:t>
            </a:r>
            <a:r>
              <a:rPr lang="en-US" dirty="0" err="1">
                <a:latin typeface="+mn-lt"/>
              </a:rPr>
              <a:t>purus</a:t>
            </a:r>
            <a:r>
              <a:rPr lang="en-US" dirty="0">
                <a:latin typeface="+mn-lt"/>
              </a:rPr>
              <a:t> </a:t>
            </a:r>
            <a:r>
              <a:rPr lang="en-US" dirty="0" err="1">
                <a:latin typeface="+mn-lt"/>
              </a:rPr>
              <a:t>consectetur</a:t>
            </a:r>
            <a:r>
              <a:rPr lang="en-US" dirty="0">
                <a:latin typeface="+mn-lt"/>
              </a:rPr>
              <a:t> </a:t>
            </a:r>
            <a:r>
              <a:rPr lang="en-US" dirty="0" err="1">
                <a:latin typeface="+mn-lt"/>
              </a:rPr>
              <a:t>eget</a:t>
            </a:r>
            <a:r>
              <a:rPr lang="en-US" dirty="0">
                <a:latin typeface="+mn-lt"/>
              </a:rPr>
              <a:t>. Nam </a:t>
            </a:r>
            <a:r>
              <a:rPr lang="en-US" dirty="0" err="1">
                <a:latin typeface="+mn-lt"/>
              </a:rPr>
              <a:t>ullamcorper</a:t>
            </a:r>
            <a:r>
              <a:rPr lang="en-US" dirty="0">
                <a:latin typeface="+mn-lt"/>
              </a:rPr>
              <a:t>, </a:t>
            </a:r>
            <a:r>
              <a:rPr lang="en-US" dirty="0" err="1">
                <a:latin typeface="+mn-lt"/>
              </a:rPr>
              <a:t>nunc</a:t>
            </a:r>
            <a:r>
              <a:rPr lang="en-US" dirty="0">
                <a:latin typeface="+mn-lt"/>
              </a:rPr>
              <a:t> </a:t>
            </a:r>
            <a:r>
              <a:rPr lang="en-US" dirty="0" err="1">
                <a:latin typeface="+mn-lt"/>
              </a:rPr>
              <a:t>eu</a:t>
            </a:r>
            <a:r>
              <a:rPr lang="en-US" dirty="0">
                <a:latin typeface="+mn-lt"/>
              </a:rPr>
              <a:t> pulvinar </a:t>
            </a:r>
            <a:r>
              <a:rPr lang="en-US" dirty="0" err="1">
                <a:latin typeface="+mn-lt"/>
              </a:rPr>
              <a:t>facilisis</a:t>
            </a:r>
            <a:r>
              <a:rPr lang="en-US" dirty="0">
                <a:latin typeface="+mn-lt"/>
              </a:rPr>
              <a:t>, </a:t>
            </a:r>
            <a:r>
              <a:rPr lang="en-US" dirty="0" err="1">
                <a:latin typeface="+mn-lt"/>
              </a:rPr>
              <a:t>elit</a:t>
            </a:r>
            <a:r>
              <a:rPr lang="en-US" dirty="0">
                <a:latin typeface="+mn-lt"/>
              </a:rPr>
              <a:t> </a:t>
            </a:r>
            <a:r>
              <a:rPr lang="en-US" dirty="0" err="1">
                <a:latin typeface="+mn-lt"/>
              </a:rPr>
              <a:t>risus</a:t>
            </a:r>
            <a:r>
              <a:rPr lang="en-US" dirty="0">
                <a:latin typeface="+mn-lt"/>
              </a:rPr>
              <a:t> lacinia </a:t>
            </a:r>
            <a:r>
              <a:rPr lang="en-US" dirty="0" err="1">
                <a:latin typeface="+mn-lt"/>
              </a:rPr>
              <a:t>nibh</a:t>
            </a:r>
            <a:r>
              <a:rPr lang="en-US" dirty="0">
                <a:latin typeface="+mn-lt"/>
              </a:rPr>
              <a:t>, at </a:t>
            </a:r>
            <a:r>
              <a:rPr lang="en-US" dirty="0" err="1">
                <a:latin typeface="+mn-lt"/>
              </a:rPr>
              <a:t>vehicula</a:t>
            </a:r>
            <a:r>
              <a:rPr lang="en-US" dirty="0">
                <a:latin typeface="+mn-lt"/>
              </a:rPr>
              <a:t> </a:t>
            </a:r>
            <a:r>
              <a:rPr lang="en-US" dirty="0" err="1">
                <a:latin typeface="+mn-lt"/>
              </a:rPr>
              <a:t>metus</a:t>
            </a:r>
            <a:r>
              <a:rPr lang="en-US" dirty="0">
                <a:latin typeface="+mn-lt"/>
              </a:rPr>
              <a:t> </a:t>
            </a:r>
            <a:r>
              <a:rPr lang="en-US" dirty="0" err="1">
                <a:latin typeface="+mn-lt"/>
              </a:rPr>
              <a:t>nulla</a:t>
            </a:r>
            <a:r>
              <a:rPr lang="en-US" dirty="0">
                <a:latin typeface="+mn-lt"/>
              </a:rPr>
              <a:t> </a:t>
            </a:r>
            <a:r>
              <a:rPr lang="en-US" dirty="0" err="1">
                <a:latin typeface="+mn-lt"/>
              </a:rPr>
              <a:t>feugiat</a:t>
            </a:r>
            <a:r>
              <a:rPr lang="en-US" dirty="0">
                <a:latin typeface="+mn-lt"/>
              </a:rPr>
              <a:t> </a:t>
            </a:r>
            <a:r>
              <a:rPr lang="en-US" dirty="0" err="1">
                <a:latin typeface="+mn-lt"/>
              </a:rPr>
              <a:t>massa</a:t>
            </a:r>
            <a:r>
              <a:rPr lang="en-US" dirty="0">
                <a:latin typeface="+mn-lt"/>
              </a:rPr>
              <a:t>. Maecenas </a:t>
            </a:r>
            <a:r>
              <a:rPr lang="en-US" dirty="0" err="1">
                <a:latin typeface="+mn-lt"/>
              </a:rPr>
              <a:t>molestie</a:t>
            </a:r>
            <a:r>
              <a:rPr lang="en-US" dirty="0">
                <a:latin typeface="+mn-lt"/>
              </a:rPr>
              <a:t> ligula </a:t>
            </a:r>
            <a:r>
              <a:rPr lang="en-US" dirty="0" err="1">
                <a:latin typeface="+mn-lt"/>
              </a:rPr>
              <a:t>tellus</a:t>
            </a:r>
            <a:r>
              <a:rPr lang="en-US" dirty="0">
                <a:latin typeface="+mn-lt"/>
              </a:rPr>
              <a:t>. Maecenas </a:t>
            </a:r>
            <a:r>
              <a:rPr lang="en-US" dirty="0" err="1">
                <a:latin typeface="+mn-lt"/>
              </a:rPr>
              <a:t>efficitur</a:t>
            </a:r>
            <a:r>
              <a:rPr lang="en-US" dirty="0">
                <a:latin typeface="+mn-lt"/>
              </a:rPr>
              <a:t>, magna </a:t>
            </a:r>
            <a:r>
              <a:rPr lang="en-US" dirty="0" err="1">
                <a:latin typeface="+mn-lt"/>
              </a:rPr>
              <a:t>eu</a:t>
            </a:r>
            <a:r>
              <a:rPr lang="en-US" dirty="0">
                <a:latin typeface="+mn-lt"/>
              </a:rPr>
              <a:t> </a:t>
            </a:r>
            <a:r>
              <a:rPr lang="en-US" dirty="0" err="1">
                <a:latin typeface="+mn-lt"/>
              </a:rPr>
              <a:t>sagittis</a:t>
            </a:r>
            <a:r>
              <a:rPr lang="en-US" dirty="0">
                <a:latin typeface="+mn-lt"/>
              </a:rPr>
              <a:t> </a:t>
            </a:r>
            <a:r>
              <a:rPr lang="en-US" dirty="0" err="1">
                <a:latin typeface="+mn-lt"/>
              </a:rPr>
              <a:t>congue</a:t>
            </a:r>
            <a:r>
              <a:rPr lang="en-US" dirty="0">
                <a:latin typeface="+mn-lt"/>
              </a:rPr>
              <a:t>, </a:t>
            </a:r>
            <a:r>
              <a:rPr lang="en-US" dirty="0" err="1">
                <a:latin typeface="+mn-lt"/>
              </a:rPr>
              <a:t>enim</a:t>
            </a:r>
            <a:r>
              <a:rPr lang="en-US" dirty="0">
                <a:latin typeface="+mn-lt"/>
              </a:rPr>
              <a:t> </a:t>
            </a:r>
            <a:r>
              <a:rPr lang="en-US" dirty="0" err="1">
                <a:latin typeface="+mn-lt"/>
              </a:rPr>
              <a:t>elit</a:t>
            </a:r>
            <a:r>
              <a:rPr lang="en-US" dirty="0">
                <a:latin typeface="+mn-lt"/>
              </a:rPr>
              <a:t> </a:t>
            </a:r>
            <a:r>
              <a:rPr lang="en-US" dirty="0" err="1">
                <a:latin typeface="+mn-lt"/>
              </a:rPr>
              <a:t>tincidunt</a:t>
            </a:r>
            <a:r>
              <a:rPr lang="en-US" dirty="0">
                <a:latin typeface="+mn-lt"/>
              </a:rPr>
              <a:t> </a:t>
            </a:r>
            <a:r>
              <a:rPr lang="en-US" dirty="0" err="1">
                <a:latin typeface="+mn-lt"/>
              </a:rPr>
              <a:t>neque</a:t>
            </a:r>
            <a:r>
              <a:rPr lang="en-US" dirty="0">
                <a:latin typeface="+mn-lt"/>
              </a:rPr>
              <a:t>, </a:t>
            </a:r>
            <a:r>
              <a:rPr lang="en-US" dirty="0" err="1">
                <a:latin typeface="+mn-lt"/>
              </a:rPr>
              <a:t>lobortis</a:t>
            </a:r>
            <a:r>
              <a:rPr lang="en-US" dirty="0">
                <a:latin typeface="+mn-lt"/>
              </a:rPr>
              <a:t> semper </a:t>
            </a:r>
            <a:r>
              <a:rPr lang="en-US" dirty="0" err="1">
                <a:latin typeface="+mn-lt"/>
              </a:rPr>
              <a:t>lacus</a:t>
            </a:r>
            <a:r>
              <a:rPr lang="en-US" dirty="0">
                <a:latin typeface="+mn-lt"/>
              </a:rPr>
              <a:t> </a:t>
            </a:r>
            <a:r>
              <a:rPr lang="en-US" dirty="0" err="1">
                <a:latin typeface="+mn-lt"/>
              </a:rPr>
              <a:t>leo</a:t>
            </a:r>
            <a:r>
              <a:rPr lang="en-US" dirty="0">
                <a:latin typeface="+mn-lt"/>
              </a:rPr>
              <a:t> sit </a:t>
            </a:r>
            <a:r>
              <a:rPr lang="en-US" dirty="0" err="1">
                <a:latin typeface="+mn-lt"/>
              </a:rPr>
              <a:t>amet</a:t>
            </a:r>
            <a:r>
              <a:rPr lang="en-US" dirty="0">
                <a:latin typeface="+mn-lt"/>
              </a:rPr>
              <a:t> </a:t>
            </a:r>
            <a:r>
              <a:rPr lang="en-US" dirty="0" err="1">
                <a:latin typeface="+mn-lt"/>
              </a:rPr>
              <a:t>sapien</a:t>
            </a:r>
            <a:r>
              <a:rPr lang="en-US" dirty="0">
                <a:latin typeface="+mn-lt"/>
              </a:rPr>
              <a:t>. Nunc </a:t>
            </a:r>
            <a:r>
              <a:rPr lang="en-US" dirty="0" err="1">
                <a:latin typeface="+mn-lt"/>
              </a:rPr>
              <a:t>sagittis</a:t>
            </a:r>
            <a:r>
              <a:rPr lang="en-US" dirty="0">
                <a:latin typeface="+mn-lt"/>
              </a:rPr>
              <a:t> maximus </a:t>
            </a:r>
            <a:r>
              <a:rPr lang="en-US" dirty="0" err="1">
                <a:latin typeface="+mn-lt"/>
              </a:rPr>
              <a:t>quam</a:t>
            </a:r>
            <a:r>
              <a:rPr lang="en-US" dirty="0">
                <a:latin typeface="+mn-lt"/>
              </a:rPr>
              <a:t> non gravida.</a:t>
            </a:r>
          </a:p>
        </p:txBody>
      </p:sp>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sp>
        <p:nvSpPr>
          <p:cNvPr id="7" name="Content Placeholder 2">
            <a:extLst>
              <a:ext uri="{FF2B5EF4-FFF2-40B4-BE49-F238E27FC236}">
                <a16:creationId xmlns:a16="http://schemas.microsoft.com/office/drawing/2014/main" id="{DE90AA5D-1B2D-4B91-90B7-1AC0D5E3876D}"/>
              </a:ext>
            </a:extLst>
          </p:cNvPr>
          <p:cNvSpPr txBox="1">
            <a:spLocks/>
          </p:cNvSpPr>
          <p:nvPr/>
        </p:nvSpPr>
        <p:spPr>
          <a:xfrm>
            <a:off x="6688755" y="4295908"/>
            <a:ext cx="3127664" cy="2031325"/>
          </a:xfrm>
          <a:prstGeom prst="rect">
            <a:avLst/>
          </a:prstGeom>
          <a:noFill/>
        </p:spPr>
        <p:txBody>
          <a:bodyPr wrap="square" rtlCol="0">
            <a:spAutoFit/>
          </a:bodyPr>
          <a:lstStyle>
            <a:defPPr>
              <a:defRPr lang="ru-RU"/>
            </a:defPPr>
            <a:lvl1pPr marL="285750" indent="-285750">
              <a:buFont typeface="Arial" panose="020B0604020202020204" pitchFamily="34" charset="0"/>
              <a:buChar cha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r>
              <a:rPr lang="en-US" dirty="0"/>
              <a:t>Manage user lifecycles</a:t>
            </a:r>
          </a:p>
          <a:p>
            <a:r>
              <a:rPr lang="en-US" dirty="0"/>
              <a:t>Store and manage user profile data</a:t>
            </a:r>
          </a:p>
          <a:p>
            <a:r>
              <a:rPr lang="en-US" dirty="0"/>
              <a:t>Monitor engagement</a:t>
            </a:r>
          </a:p>
          <a:p>
            <a:endParaRPr lang="en-US" dirty="0"/>
          </a:p>
          <a:p>
            <a:endParaRPr lang="en-US" dirty="0"/>
          </a:p>
          <a:p>
            <a:endParaRPr lang="en-US" dirty="0"/>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BBFFCFB9-0EB3-42B0-9EA1-C27620D0AB44}"/>
              </a:ext>
            </a:extLst>
          </p:cNvPr>
          <p:cNvSpPr txBox="1"/>
          <p:nvPr/>
        </p:nvSpPr>
        <p:spPr>
          <a:xfrm>
            <a:off x="756950" y="4310044"/>
            <a:ext cx="2736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Sign in users</a:t>
            </a:r>
          </a:p>
          <a:p>
            <a:pPr marL="285750" indent="-285750">
              <a:buFont typeface="Arial" panose="020B0604020202020204" pitchFamily="34" charset="0"/>
              <a:buChar char="•"/>
            </a:pPr>
            <a:r>
              <a:rPr lang="en-US" dirty="0"/>
              <a:t>Federation with enterprise identities</a:t>
            </a:r>
          </a:p>
          <a:p>
            <a:pPr marL="285750" indent="-285750">
              <a:buFont typeface="Arial" panose="020B0604020202020204" pitchFamily="34" charset="0"/>
              <a:buChar char="•"/>
            </a:pPr>
            <a:r>
              <a:rPr lang="en-US" dirty="0"/>
              <a:t>Federation with social identities</a:t>
            </a:r>
          </a:p>
          <a:p>
            <a:pPr marL="285750" indent="-285750">
              <a:buFont typeface="Arial" panose="020B0604020202020204" pitchFamily="34" charset="0"/>
              <a:buChar char="•"/>
            </a:pPr>
            <a:r>
              <a:rPr lang="en-US" dirty="0"/>
              <a:t>Standards-based (</a:t>
            </a:r>
            <a:r>
              <a:rPr lang="en-US" dirty="0" err="1"/>
              <a:t>Oauth</a:t>
            </a:r>
            <a:r>
              <a:rPr lang="en-US" dirty="0"/>
              <a:t>, SAML, </a:t>
            </a:r>
            <a:r>
              <a:rPr lang="en-US" dirty="0" err="1"/>
              <a:t>OpentID</a:t>
            </a:r>
            <a:r>
              <a:rPr lang="en-US" dirty="0"/>
              <a:t>)</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7E08C938-603A-4CEE-B32C-E8BA538F1774}"/>
              </a:ext>
            </a:extLst>
          </p:cNvPr>
          <p:cNvSpPr txBox="1"/>
          <p:nvPr/>
        </p:nvSpPr>
        <p:spPr>
          <a:xfrm>
            <a:off x="3647460" y="4314969"/>
            <a:ext cx="2461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Protect data and operations</a:t>
            </a:r>
          </a:p>
          <a:p>
            <a:pPr marL="285750" indent="-285750">
              <a:buFont typeface="Arial" panose="020B0604020202020204" pitchFamily="34" charset="0"/>
              <a:buChar char="•"/>
            </a:pPr>
            <a:r>
              <a:rPr lang="en-US" dirty="0"/>
              <a:t>Provide fine-grained access control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sp>
        <p:nvSpPr>
          <p:cNvPr id="19" name="Content Placeholder 2">
            <a:extLst>
              <a:ext uri="{FF2B5EF4-FFF2-40B4-BE49-F238E27FC236}">
                <a16:creationId xmlns:a16="http://schemas.microsoft.com/office/drawing/2014/main" id="{9C332AB9-EF69-492D-ADC1-F4A790882EF0}"/>
              </a:ext>
            </a:extLst>
          </p:cNvPr>
          <p:cNvSpPr txBox="1">
            <a:spLocks/>
          </p:cNvSpPr>
          <p:nvPr/>
        </p:nvSpPr>
        <p:spPr>
          <a:xfrm>
            <a:off x="1411013" y="1874404"/>
            <a:ext cx="41565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800" dirty="0"/>
              <a:t>User Pools</a:t>
            </a:r>
          </a:p>
          <a:p>
            <a:pPr lvl="1">
              <a:buFont typeface="Arial" panose="020B0604020202020204" pitchFamily="34" charset="0"/>
              <a:buChar char="•"/>
            </a:pPr>
            <a:r>
              <a:rPr lang="en-US" sz="1800" dirty="0"/>
              <a:t>Domain</a:t>
            </a:r>
          </a:p>
          <a:p>
            <a:pPr lvl="1">
              <a:buFont typeface="Arial" panose="020B0604020202020204" pitchFamily="34" charset="0"/>
              <a:buChar char="•"/>
            </a:pPr>
            <a:r>
              <a:rPr lang="en-US" sz="1800" dirty="0"/>
              <a:t>App Client</a:t>
            </a:r>
          </a:p>
          <a:p>
            <a:pPr lvl="1">
              <a:buFont typeface="Arial" panose="020B0604020202020204" pitchFamily="34" charset="0"/>
              <a:buChar char="•"/>
            </a:pPr>
            <a:r>
              <a:rPr lang="en-US" sz="1800" dirty="0"/>
              <a:t>Resource Server</a:t>
            </a:r>
            <a:endParaRPr lang="en-US" sz="2800" dirty="0"/>
          </a:p>
          <a:p>
            <a:pPr>
              <a:buFont typeface="Arial" panose="020B0604020202020204" pitchFamily="34" charset="0"/>
              <a:buChar char="•"/>
            </a:pPr>
            <a:r>
              <a:rPr lang="en-US" sz="2800" dirty="0"/>
              <a:t>Identity Pools</a:t>
            </a:r>
          </a:p>
          <a:p>
            <a:pPr>
              <a:buFont typeface="Arial" panose="020B0604020202020204" pitchFamily="34" charset="0"/>
              <a:buChar char="•"/>
            </a:pPr>
            <a:r>
              <a:rPr lang="en-US" sz="2800" dirty="0"/>
              <a:t>Cognito Sync</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0" indent="0">
              <a:buNone/>
            </a:pPr>
            <a:endParaRPr lang="en-US" sz="2800" dirty="0"/>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sp>
        <p:nvSpPr>
          <p:cNvPr id="6" name="Content Placeholder 2">
            <a:extLst>
              <a:ext uri="{FF2B5EF4-FFF2-40B4-BE49-F238E27FC236}">
                <a16:creationId xmlns:a16="http://schemas.microsoft.com/office/drawing/2014/main" id="{80469514-6147-4E37-9E05-7F72CD2E3387}"/>
              </a:ext>
            </a:extLst>
          </p:cNvPr>
          <p:cNvSpPr txBox="1">
            <a:spLocks/>
          </p:cNvSpPr>
          <p:nvPr/>
        </p:nvSpPr>
        <p:spPr>
          <a:xfrm>
            <a:off x="1269184" y="1898214"/>
            <a:ext cx="9163050"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Sign-up and sign-in services</a:t>
            </a:r>
          </a:p>
          <a:p>
            <a:pPr>
              <a:buFont typeface="Arial" panose="020B0604020202020204" pitchFamily="34" charset="0"/>
              <a:buChar char="•"/>
            </a:pPr>
            <a:r>
              <a:rPr lang="en-US" sz="2400" dirty="0"/>
              <a:t>A built-in, customizable web UI</a:t>
            </a:r>
          </a:p>
          <a:p>
            <a:pPr>
              <a:buFont typeface="Arial" panose="020B0604020202020204" pitchFamily="34" charset="0"/>
              <a:buChar char="•"/>
            </a:pPr>
            <a:r>
              <a:rPr lang="en-US" sz="2400" dirty="0"/>
              <a:t>Social sign-in - Facebook, Google, Amazon, SAML and OIDC.</a:t>
            </a:r>
          </a:p>
          <a:p>
            <a:pPr>
              <a:buFont typeface="Arial" panose="020B0604020202020204" pitchFamily="34" charset="0"/>
              <a:buChar char="•"/>
            </a:pPr>
            <a:r>
              <a:rPr lang="en-US" sz="2400" dirty="0"/>
              <a:t>User directory management and user profiles</a:t>
            </a:r>
          </a:p>
          <a:p>
            <a:pPr>
              <a:buFont typeface="Arial" panose="020B0604020202020204" pitchFamily="34" charset="0"/>
              <a:buChar char="•"/>
            </a:pPr>
            <a:r>
              <a:rPr lang="en-US" sz="2400" dirty="0"/>
              <a:t>Security features - MFA, checks for compromised credentials, account takeover protection, and phone and email verification</a:t>
            </a:r>
          </a:p>
          <a:p>
            <a:pPr>
              <a:buFont typeface="Arial" panose="020B0604020202020204" pitchFamily="34" charset="0"/>
              <a:buChar char="•"/>
            </a:pPr>
            <a:r>
              <a:rPr lang="en-US" sz="2400" dirty="0"/>
              <a:t>Customized workflows and user migration through AWS Lambda triggers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sp>
        <p:nvSpPr>
          <p:cNvPr id="5" name="Content Placeholder 2">
            <a:extLst>
              <a:ext uri="{FF2B5EF4-FFF2-40B4-BE49-F238E27FC236}">
                <a16:creationId xmlns:a16="http://schemas.microsoft.com/office/drawing/2014/main" id="{A0F2220A-A013-4E73-911D-B4E3705830F9}"/>
              </a:ext>
            </a:extLst>
          </p:cNvPr>
          <p:cNvSpPr txBox="1">
            <a:spLocks/>
          </p:cNvSpPr>
          <p:nvPr/>
        </p:nvSpPr>
        <p:spPr>
          <a:xfrm>
            <a:off x="1295399" y="2011033"/>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Amazon Cognito user pools</a:t>
            </a:r>
          </a:p>
          <a:p>
            <a:pPr>
              <a:buFont typeface="Arial" panose="020B0604020202020204" pitchFamily="34" charset="0"/>
              <a:buChar char="•"/>
            </a:pPr>
            <a:r>
              <a:rPr lang="en-US" sz="2400" dirty="0"/>
              <a:t>Access AWS Resources</a:t>
            </a:r>
          </a:p>
          <a:p>
            <a:pPr>
              <a:buFont typeface="Arial" panose="020B0604020202020204" pitchFamily="34" charset="0"/>
              <a:buChar char="•"/>
            </a:pPr>
            <a:r>
              <a:rPr lang="en-US" sz="2400" dirty="0"/>
              <a:t>Social sign-in with Facebook, Google, and Login with Amazon</a:t>
            </a:r>
          </a:p>
          <a:p>
            <a:pPr>
              <a:buFont typeface="Arial" panose="020B0604020202020204" pitchFamily="34" charset="0"/>
              <a:buChar char="•"/>
            </a:pPr>
            <a:r>
              <a:rPr lang="en-US" sz="2400" dirty="0"/>
              <a:t>SAML or OpenID Connect (OIDC) providers</a:t>
            </a:r>
          </a:p>
          <a:p>
            <a:pPr>
              <a:buFont typeface="Arial" panose="020B0604020202020204" pitchFamily="34" charset="0"/>
              <a:buChar char="•"/>
            </a:pPr>
            <a:r>
              <a:rPr lang="en-US" sz="2400" dirty="0"/>
              <a:t>Developer authenticated identities</a:t>
            </a:r>
          </a:p>
          <a:p>
            <a:pPr>
              <a:buFont typeface="Arial" panose="020B0604020202020204" pitchFamily="34" charset="0"/>
              <a:buChar char="•"/>
            </a:pPr>
            <a:r>
              <a:rPr lang="en-US" sz="2400" dirty="0"/>
              <a:t>IAM Roles relation</a:t>
            </a:r>
          </a:p>
          <a:p>
            <a:pPr>
              <a:buFont typeface="Arial" panose="020B0604020202020204" pitchFamily="34" charset="0"/>
              <a:buChar char="•"/>
            </a:pPr>
            <a:r>
              <a:rPr lang="en-US" sz="2400" dirty="0"/>
              <a:t>Cognito Streams</a:t>
            </a:r>
          </a:p>
          <a:p>
            <a:pPr>
              <a:buFont typeface="Arial" panose="020B0604020202020204" pitchFamily="34" charset="0"/>
              <a:buChar char="•"/>
            </a:pPr>
            <a:r>
              <a:rPr lang="en-US" sz="2400" dirty="0"/>
              <a:t>Cognito Events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7" name="Content Placeholder 2">
            <a:extLst>
              <a:ext uri="{FF2B5EF4-FFF2-40B4-BE49-F238E27FC236}">
                <a16:creationId xmlns:a16="http://schemas.microsoft.com/office/drawing/2014/main" id="{4530B020-1312-4063-8277-3A6F4D4A5C8E}"/>
              </a:ext>
            </a:extLst>
          </p:cNvPr>
          <p:cNvSpPr txBox="1">
            <a:spLocks/>
          </p:cNvSpPr>
          <p:nvPr/>
        </p:nvSpPr>
        <p:spPr>
          <a:xfrm>
            <a:off x="927538" y="2006528"/>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3"/>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Client Side Authentication Flow</a:t>
            </a:r>
          </a:p>
          <a:p>
            <a:pPr>
              <a:buFont typeface="Arial" panose="020B0604020202020204" pitchFamily="34" charset="0"/>
              <a:buChar char="•"/>
            </a:pPr>
            <a:r>
              <a:rPr lang="en-US" sz="2400" dirty="0"/>
              <a:t>Server Side Authentication Flow</a:t>
            </a:r>
          </a:p>
          <a:p>
            <a:pPr>
              <a:buFont typeface="Arial" panose="020B0604020202020204" pitchFamily="34" charset="0"/>
              <a:buChar char="•"/>
            </a:pPr>
            <a:r>
              <a:rPr lang="en-US" sz="2400" dirty="0"/>
              <a:t>Custom Authentication Flow</a:t>
            </a:r>
          </a:p>
          <a:p>
            <a:pPr>
              <a:buFont typeface="Arial" panose="020B0604020202020204" pitchFamily="34" charset="0"/>
              <a:buChar char="•"/>
            </a:pPr>
            <a:r>
              <a:rPr lang="en-US" sz="2400" dirty="0"/>
              <a:t>Admin Authentication Flow</a:t>
            </a:r>
          </a:p>
          <a:p>
            <a:pPr>
              <a:buFont typeface="Arial" panose="020B0604020202020204" pitchFamily="34" charset="0"/>
              <a:buChar char="•"/>
            </a:pPr>
            <a:r>
              <a:rPr lang="en-US" sz="2400" dirty="0"/>
              <a:t>User Migration Authentication Flow</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2E4A70-CB37-4C4D-8058-19691F894790}"/>
              </a:ext>
            </a:extLst>
          </p:cNvPr>
          <p:cNvSpPr>
            <a:spLocks noGrp="1"/>
          </p:cNvSpPr>
          <p:nvPr>
            <p:ph type="title"/>
          </p:nvPr>
        </p:nvSpPr>
        <p:spPr/>
        <p:txBody>
          <a:bodyPr/>
          <a:lstStyle/>
          <a:p>
            <a:r>
              <a:rPr lang="en-US" dirty="0"/>
              <a:t>SOLID ICONS SET</a:t>
            </a:r>
            <a:br>
              <a:rPr lang="en-US" dirty="0"/>
            </a:br>
            <a:r>
              <a:rPr lang="en-US" dirty="0">
                <a:solidFill>
                  <a:srgbClr val="FF0000"/>
                </a:solidFill>
              </a:rPr>
              <a:t>—</a:t>
            </a:r>
            <a:endParaRPr lang="ru-RU" dirty="0">
              <a:solidFill>
                <a:srgbClr val="FF0000"/>
              </a:solidFill>
            </a:endParaRPr>
          </a:p>
        </p:txBody>
      </p:sp>
      <p:sp>
        <p:nvSpPr>
          <p:cNvPr id="2" name="Slide Number Placeholder 1">
            <a:extLst>
              <a:ext uri="{FF2B5EF4-FFF2-40B4-BE49-F238E27FC236}">
                <a16:creationId xmlns:a16="http://schemas.microsoft.com/office/drawing/2014/main" id="{F29EA5B2-2F8B-2B48-962C-4E9F923BAC94}"/>
              </a:ext>
            </a:extLst>
          </p:cNvPr>
          <p:cNvSpPr>
            <a:spLocks noGrp="1"/>
          </p:cNvSpPr>
          <p:nvPr>
            <p:ph type="sldNum" sz="quarter" idx="10"/>
          </p:nvPr>
        </p:nvSpPr>
        <p:spPr/>
        <p:txBody>
          <a:bodyPr/>
          <a:lstStyle/>
          <a:p>
            <a:fld id="{BEBBAB50-750E-4440-A86C-A269EF5F21FD}" type="slidenum">
              <a:rPr lang="ru-RU" smtClean="0"/>
              <a:pPr/>
              <a:t>2</a:t>
            </a:fld>
            <a:endParaRPr lang="ru-RU"/>
          </a:p>
        </p:txBody>
      </p:sp>
      <p:sp>
        <p:nvSpPr>
          <p:cNvPr id="4" name="Прямоугольник 15">
            <a:extLst>
              <a:ext uri="{FF2B5EF4-FFF2-40B4-BE49-F238E27FC236}">
                <a16:creationId xmlns:a16="http://schemas.microsoft.com/office/drawing/2014/main" id="{D604AC91-30B9-CB49-9B3C-8A08E54D8700}"/>
              </a:ext>
            </a:extLst>
          </p:cNvPr>
          <p:cNvSpPr/>
          <p:nvPr/>
        </p:nvSpPr>
        <p:spPr>
          <a:xfrm>
            <a:off x="3432128" y="2168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Backup</a:t>
            </a:r>
          </a:p>
          <a:p>
            <a:pPr algn="ctr">
              <a:lnSpc>
                <a:spcPts val="1600"/>
              </a:lnSpc>
            </a:pPr>
            <a:endParaRPr lang="en-US" sz="1200" dirty="0">
              <a:ea typeface="Roboto Condensed" panose="02000000000000000000" pitchFamily="2" charset="0"/>
            </a:endParaRPr>
          </a:p>
        </p:txBody>
      </p:sp>
      <p:sp>
        <p:nvSpPr>
          <p:cNvPr id="5" name="Прямоугольник 22">
            <a:extLst>
              <a:ext uri="{FF2B5EF4-FFF2-40B4-BE49-F238E27FC236}">
                <a16:creationId xmlns:a16="http://schemas.microsoft.com/office/drawing/2014/main" id="{2405BE82-4DDE-8246-81BD-1824426E9872}"/>
              </a:ext>
            </a:extLst>
          </p:cNvPr>
          <p:cNvSpPr/>
          <p:nvPr/>
        </p:nvSpPr>
        <p:spPr>
          <a:xfrm>
            <a:off x="5446462" y="2168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Description</a:t>
            </a:r>
          </a:p>
          <a:p>
            <a:pPr algn="ctr">
              <a:lnSpc>
                <a:spcPts val="1600"/>
              </a:lnSpc>
            </a:pPr>
            <a:endParaRPr lang="en-US" sz="1200" dirty="0">
              <a:ea typeface="Roboto Condensed" panose="02000000000000000000" pitchFamily="2" charset="0"/>
            </a:endParaRPr>
          </a:p>
        </p:txBody>
      </p:sp>
      <p:sp>
        <p:nvSpPr>
          <p:cNvPr id="6" name="Прямоугольник 23">
            <a:extLst>
              <a:ext uri="{FF2B5EF4-FFF2-40B4-BE49-F238E27FC236}">
                <a16:creationId xmlns:a16="http://schemas.microsoft.com/office/drawing/2014/main" id="{04FF2023-6A59-E343-B6E6-3717E15B6BF6}"/>
              </a:ext>
            </a:extLst>
          </p:cNvPr>
          <p:cNvSpPr/>
          <p:nvPr/>
        </p:nvSpPr>
        <p:spPr>
          <a:xfrm>
            <a:off x="7460953" y="2168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Info</a:t>
            </a:r>
          </a:p>
          <a:p>
            <a:pPr algn="ctr">
              <a:lnSpc>
                <a:spcPts val="1600"/>
              </a:lnSpc>
            </a:pPr>
            <a:endParaRPr lang="en-US" sz="1200" dirty="0">
              <a:ea typeface="Roboto Condensed" panose="02000000000000000000" pitchFamily="2" charset="0"/>
            </a:endParaRPr>
          </a:p>
        </p:txBody>
      </p:sp>
      <p:sp>
        <p:nvSpPr>
          <p:cNvPr id="7" name="Прямоугольник 24">
            <a:extLst>
              <a:ext uri="{FF2B5EF4-FFF2-40B4-BE49-F238E27FC236}">
                <a16:creationId xmlns:a16="http://schemas.microsoft.com/office/drawing/2014/main" id="{78037E4A-2387-FD45-8625-70C4ECF6860C}"/>
              </a:ext>
            </a:extLst>
          </p:cNvPr>
          <p:cNvSpPr/>
          <p:nvPr/>
        </p:nvSpPr>
        <p:spPr>
          <a:xfrm>
            <a:off x="9477187" y="2168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Location</a:t>
            </a:r>
          </a:p>
          <a:p>
            <a:pPr algn="ctr">
              <a:lnSpc>
                <a:spcPts val="1600"/>
              </a:lnSpc>
            </a:pPr>
            <a:endParaRPr lang="en-US" sz="1200" dirty="0">
              <a:ea typeface="Roboto Condensed" panose="02000000000000000000" pitchFamily="2" charset="0"/>
            </a:endParaRPr>
          </a:p>
        </p:txBody>
      </p:sp>
      <p:sp>
        <p:nvSpPr>
          <p:cNvPr id="8" name="Прямоугольник 25">
            <a:extLst>
              <a:ext uri="{FF2B5EF4-FFF2-40B4-BE49-F238E27FC236}">
                <a16:creationId xmlns:a16="http://schemas.microsoft.com/office/drawing/2014/main" id="{C911B41E-9370-6748-A1F2-212A441F5133}"/>
              </a:ext>
            </a:extLst>
          </p:cNvPr>
          <p:cNvSpPr/>
          <p:nvPr/>
        </p:nvSpPr>
        <p:spPr>
          <a:xfrm>
            <a:off x="1419147" y="3464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Work</a:t>
            </a:r>
          </a:p>
          <a:p>
            <a:pPr algn="ctr">
              <a:lnSpc>
                <a:spcPts val="1600"/>
              </a:lnSpc>
            </a:pPr>
            <a:endParaRPr lang="en-US" sz="1200" dirty="0">
              <a:ea typeface="Roboto Condensed" panose="02000000000000000000" pitchFamily="2" charset="0"/>
            </a:endParaRPr>
          </a:p>
        </p:txBody>
      </p:sp>
      <p:sp>
        <p:nvSpPr>
          <p:cNvPr id="9" name="Прямоугольник 26">
            <a:extLst>
              <a:ext uri="{FF2B5EF4-FFF2-40B4-BE49-F238E27FC236}">
                <a16:creationId xmlns:a16="http://schemas.microsoft.com/office/drawing/2014/main" id="{49D614A3-4D62-9943-9216-5CB6CB16A50E}"/>
              </a:ext>
            </a:extLst>
          </p:cNvPr>
          <p:cNvSpPr/>
          <p:nvPr/>
        </p:nvSpPr>
        <p:spPr>
          <a:xfrm>
            <a:off x="3432128" y="3464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View list</a:t>
            </a:r>
          </a:p>
          <a:p>
            <a:pPr algn="ctr">
              <a:lnSpc>
                <a:spcPts val="1600"/>
              </a:lnSpc>
            </a:pPr>
            <a:endParaRPr lang="en-US" sz="1200" dirty="0">
              <a:ea typeface="Roboto Condensed" panose="02000000000000000000" pitchFamily="2" charset="0"/>
            </a:endParaRPr>
          </a:p>
        </p:txBody>
      </p:sp>
      <p:sp>
        <p:nvSpPr>
          <p:cNvPr id="10" name="Прямоугольник 27">
            <a:extLst>
              <a:ext uri="{FF2B5EF4-FFF2-40B4-BE49-F238E27FC236}">
                <a16:creationId xmlns:a16="http://schemas.microsoft.com/office/drawing/2014/main" id="{73AB2529-EBFE-A043-A071-626482859BD3}"/>
              </a:ext>
            </a:extLst>
          </p:cNvPr>
          <p:cNvSpPr/>
          <p:nvPr/>
        </p:nvSpPr>
        <p:spPr>
          <a:xfrm>
            <a:off x="5446462" y="3464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Watch later</a:t>
            </a:r>
          </a:p>
          <a:p>
            <a:pPr algn="ctr">
              <a:lnSpc>
                <a:spcPts val="1600"/>
              </a:lnSpc>
            </a:pPr>
            <a:endParaRPr lang="en-US" sz="1200" dirty="0">
              <a:ea typeface="Roboto Condensed" panose="02000000000000000000" pitchFamily="2" charset="0"/>
            </a:endParaRPr>
          </a:p>
        </p:txBody>
      </p:sp>
      <p:sp>
        <p:nvSpPr>
          <p:cNvPr id="11" name="Прямоугольник 28">
            <a:extLst>
              <a:ext uri="{FF2B5EF4-FFF2-40B4-BE49-F238E27FC236}">
                <a16:creationId xmlns:a16="http://schemas.microsoft.com/office/drawing/2014/main" id="{5A35E386-6CEF-4344-98B7-86CBABC1BC27}"/>
              </a:ext>
            </a:extLst>
          </p:cNvPr>
          <p:cNvSpPr/>
          <p:nvPr/>
        </p:nvSpPr>
        <p:spPr>
          <a:xfrm>
            <a:off x="7460953" y="3464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Business center</a:t>
            </a:r>
          </a:p>
          <a:p>
            <a:pPr algn="ctr">
              <a:lnSpc>
                <a:spcPts val="1600"/>
              </a:lnSpc>
            </a:pPr>
            <a:endParaRPr lang="en-US" sz="1200" dirty="0">
              <a:ea typeface="Roboto Condensed" panose="02000000000000000000" pitchFamily="2" charset="0"/>
            </a:endParaRPr>
          </a:p>
        </p:txBody>
      </p:sp>
      <p:sp>
        <p:nvSpPr>
          <p:cNvPr id="12" name="Прямоугольник 30">
            <a:extLst>
              <a:ext uri="{FF2B5EF4-FFF2-40B4-BE49-F238E27FC236}">
                <a16:creationId xmlns:a16="http://schemas.microsoft.com/office/drawing/2014/main" id="{A58A31CA-6F80-4145-850B-78B350573C05}"/>
              </a:ext>
            </a:extLst>
          </p:cNvPr>
          <p:cNvSpPr/>
          <p:nvPr/>
        </p:nvSpPr>
        <p:spPr>
          <a:xfrm>
            <a:off x="9477187" y="3464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Error</a:t>
            </a:r>
          </a:p>
          <a:p>
            <a:pPr algn="ctr">
              <a:lnSpc>
                <a:spcPts val="1600"/>
              </a:lnSpc>
            </a:pPr>
            <a:endParaRPr lang="en-US" sz="1200" dirty="0">
              <a:ea typeface="Roboto Condensed" panose="02000000000000000000" pitchFamily="2" charset="0"/>
            </a:endParaRPr>
          </a:p>
        </p:txBody>
      </p:sp>
      <p:sp>
        <p:nvSpPr>
          <p:cNvPr id="13" name="Прямоугольник 31">
            <a:extLst>
              <a:ext uri="{FF2B5EF4-FFF2-40B4-BE49-F238E27FC236}">
                <a16:creationId xmlns:a16="http://schemas.microsoft.com/office/drawing/2014/main" id="{D6CD750E-39E8-5443-A9DB-8C2614703677}"/>
              </a:ext>
            </a:extLst>
          </p:cNvPr>
          <p:cNvSpPr/>
          <p:nvPr/>
        </p:nvSpPr>
        <p:spPr>
          <a:xfrm>
            <a:off x="3432128" y="4760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Mail</a:t>
            </a:r>
          </a:p>
          <a:p>
            <a:pPr algn="ctr">
              <a:lnSpc>
                <a:spcPts val="1600"/>
              </a:lnSpc>
            </a:pPr>
            <a:endParaRPr lang="en-US" sz="1200" dirty="0">
              <a:ea typeface="Roboto Condensed" panose="02000000000000000000" pitchFamily="2" charset="0"/>
            </a:endParaRPr>
          </a:p>
        </p:txBody>
      </p:sp>
      <p:sp>
        <p:nvSpPr>
          <p:cNvPr id="14" name="Прямоугольник 32">
            <a:extLst>
              <a:ext uri="{FF2B5EF4-FFF2-40B4-BE49-F238E27FC236}">
                <a16:creationId xmlns:a16="http://schemas.microsoft.com/office/drawing/2014/main" id="{D93576E5-475E-6247-8336-386CA275EA2F}"/>
              </a:ext>
            </a:extLst>
          </p:cNvPr>
          <p:cNvSpPr/>
          <p:nvPr/>
        </p:nvSpPr>
        <p:spPr>
          <a:xfrm>
            <a:off x="5446462" y="4760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Insert photo</a:t>
            </a:r>
          </a:p>
          <a:p>
            <a:pPr algn="ctr">
              <a:lnSpc>
                <a:spcPts val="1600"/>
              </a:lnSpc>
            </a:pPr>
            <a:endParaRPr lang="en-US" sz="1200" dirty="0">
              <a:ea typeface="Roboto Condensed" panose="02000000000000000000" pitchFamily="2" charset="0"/>
            </a:endParaRPr>
          </a:p>
        </p:txBody>
      </p:sp>
      <p:sp>
        <p:nvSpPr>
          <p:cNvPr id="15" name="Прямоугольник 33">
            <a:extLst>
              <a:ext uri="{FF2B5EF4-FFF2-40B4-BE49-F238E27FC236}">
                <a16:creationId xmlns:a16="http://schemas.microsoft.com/office/drawing/2014/main" id="{2E7A1121-FC74-A84A-949A-F1BC92AD95E5}"/>
              </a:ext>
            </a:extLst>
          </p:cNvPr>
          <p:cNvSpPr/>
          <p:nvPr/>
        </p:nvSpPr>
        <p:spPr>
          <a:xfrm>
            <a:off x="7460953" y="4760525"/>
            <a:ext cx="2016000" cy="1296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Person</a:t>
            </a:r>
          </a:p>
          <a:p>
            <a:pPr algn="ctr">
              <a:lnSpc>
                <a:spcPts val="1600"/>
              </a:lnSpc>
            </a:pPr>
            <a:endParaRPr lang="en-US" sz="1200" dirty="0">
              <a:ea typeface="Roboto Condensed" panose="02000000000000000000" pitchFamily="2" charset="0"/>
            </a:endParaRPr>
          </a:p>
        </p:txBody>
      </p:sp>
      <p:sp>
        <p:nvSpPr>
          <p:cNvPr id="16" name="Прямоугольник 34">
            <a:extLst>
              <a:ext uri="{FF2B5EF4-FFF2-40B4-BE49-F238E27FC236}">
                <a16:creationId xmlns:a16="http://schemas.microsoft.com/office/drawing/2014/main" id="{EE7914AC-87B2-B541-AE2A-683EFC4A1F85}"/>
              </a:ext>
            </a:extLst>
          </p:cNvPr>
          <p:cNvSpPr/>
          <p:nvPr/>
        </p:nvSpPr>
        <p:spPr>
          <a:xfrm>
            <a:off x="9477187" y="4760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3200" dirty="0">
                <a:ea typeface="Roboto Condensed" panose="02000000000000000000" pitchFamily="2" charset="0"/>
              </a:rPr>
              <a:t>…</a:t>
            </a:r>
          </a:p>
          <a:p>
            <a:pPr algn="ctr">
              <a:lnSpc>
                <a:spcPts val="1600"/>
              </a:lnSpc>
            </a:pPr>
            <a:endParaRPr lang="en-US" sz="3200" dirty="0">
              <a:ea typeface="Roboto Condensed" panose="02000000000000000000" pitchFamily="2" charset="0"/>
            </a:endParaRPr>
          </a:p>
        </p:txBody>
      </p:sp>
      <p:sp>
        <p:nvSpPr>
          <p:cNvPr id="17" name="Прямоугольник 35">
            <a:extLst>
              <a:ext uri="{FF2B5EF4-FFF2-40B4-BE49-F238E27FC236}">
                <a16:creationId xmlns:a16="http://schemas.microsoft.com/office/drawing/2014/main" id="{5641CF31-266D-CE41-9206-9A502D1943AF}"/>
              </a:ext>
            </a:extLst>
          </p:cNvPr>
          <p:cNvSpPr/>
          <p:nvPr/>
        </p:nvSpPr>
        <p:spPr>
          <a:xfrm>
            <a:off x="1419147" y="4760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Add</a:t>
            </a:r>
          </a:p>
          <a:p>
            <a:pPr algn="ctr">
              <a:lnSpc>
                <a:spcPts val="1600"/>
              </a:lnSpc>
            </a:pPr>
            <a:endParaRPr lang="en-US" sz="1200" dirty="0">
              <a:ea typeface="Roboto Condensed" panose="02000000000000000000" pitchFamily="2" charset="0"/>
            </a:endParaRPr>
          </a:p>
        </p:txBody>
      </p:sp>
      <p:sp>
        <p:nvSpPr>
          <p:cNvPr id="18" name="Прямоугольник 36">
            <a:extLst>
              <a:ext uri="{FF2B5EF4-FFF2-40B4-BE49-F238E27FC236}">
                <a16:creationId xmlns:a16="http://schemas.microsoft.com/office/drawing/2014/main" id="{6942E536-A368-4542-9255-849795681BEF}"/>
              </a:ext>
            </a:extLst>
          </p:cNvPr>
          <p:cNvSpPr/>
          <p:nvPr/>
        </p:nvSpPr>
        <p:spPr>
          <a:xfrm>
            <a:off x="1420815" y="2168525"/>
            <a:ext cx="2016000" cy="1296000"/>
          </a:xfrm>
          <a:prstGeom prst="rect">
            <a:avLst/>
          </a:prstGeom>
          <a:solidFill>
            <a:srgbClr val="17222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0" rIns="144000" bIns="108000" rtlCol="0" anchor="b" anchorCtr="0"/>
          <a:lstStyle/>
          <a:p>
            <a:pPr algn="ctr">
              <a:lnSpc>
                <a:spcPts val="1600"/>
              </a:lnSpc>
            </a:pPr>
            <a:r>
              <a:rPr lang="en-US" sz="1200" dirty="0">
                <a:ea typeface="Roboto Condensed" panose="02000000000000000000" pitchFamily="2" charset="0"/>
              </a:rPr>
              <a:t>Assessment</a:t>
            </a:r>
          </a:p>
          <a:p>
            <a:pPr algn="ctr">
              <a:lnSpc>
                <a:spcPts val="1600"/>
              </a:lnSpc>
            </a:pPr>
            <a:endParaRPr lang="en-US" sz="1200" dirty="0">
              <a:ea typeface="Roboto Condensed" panose="02000000000000000000" pitchFamily="2" charset="0"/>
            </a:endParaRPr>
          </a:p>
        </p:txBody>
      </p:sp>
      <p:grpSp>
        <p:nvGrpSpPr>
          <p:cNvPr id="19" name="Рисунок 9">
            <a:extLst>
              <a:ext uri="{FF2B5EF4-FFF2-40B4-BE49-F238E27FC236}">
                <a16:creationId xmlns:a16="http://schemas.microsoft.com/office/drawing/2014/main" id="{6CCCCBD5-31D4-7249-8E43-E62B87144221}"/>
              </a:ext>
            </a:extLst>
          </p:cNvPr>
          <p:cNvGrpSpPr/>
          <p:nvPr/>
        </p:nvGrpSpPr>
        <p:grpSpPr>
          <a:xfrm>
            <a:off x="4188050" y="2411594"/>
            <a:ext cx="504000" cy="504000"/>
            <a:chOff x="4186295" y="2380399"/>
            <a:chExt cx="576000" cy="576000"/>
          </a:xfrm>
        </p:grpSpPr>
        <p:sp>
          <p:nvSpPr>
            <p:cNvPr id="20" name="Полилиния: фигура 16">
              <a:extLst>
                <a:ext uri="{FF2B5EF4-FFF2-40B4-BE49-F238E27FC236}">
                  <a16:creationId xmlns:a16="http://schemas.microsoft.com/office/drawing/2014/main" id="{E6A30250-E147-2848-A732-71D238A6C1B7}"/>
                </a:ext>
              </a:extLst>
            </p:cNvPr>
            <p:cNvSpPr/>
            <p:nvPr/>
          </p:nvSpPr>
          <p:spPr>
            <a:xfrm>
              <a:off x="4186295" y="2380399"/>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endParaRPr lang="x-none">
                <a:ea typeface="Roboto Condensed" panose="02000000000000000000" pitchFamily="2" charset="0"/>
              </a:endParaRPr>
            </a:p>
          </p:txBody>
        </p:sp>
        <p:sp>
          <p:nvSpPr>
            <p:cNvPr id="21" name="Полилиния: фигура 17">
              <a:extLst>
                <a:ext uri="{FF2B5EF4-FFF2-40B4-BE49-F238E27FC236}">
                  <a16:creationId xmlns:a16="http://schemas.microsoft.com/office/drawing/2014/main" id="{D2E50212-7B3E-064B-A5C2-43D26898157F}"/>
                </a:ext>
              </a:extLst>
            </p:cNvPr>
            <p:cNvSpPr/>
            <p:nvPr/>
          </p:nvSpPr>
          <p:spPr>
            <a:xfrm>
              <a:off x="4186295" y="2476399"/>
              <a:ext cx="576000" cy="384000"/>
            </a:xfrm>
            <a:custGeom>
              <a:avLst/>
              <a:gdLst>
                <a:gd name="connsiteX0" fmla="*/ 464400 w 576000"/>
                <a:gd name="connsiteY0" fmla="*/ 144960 h 384000"/>
                <a:gd name="connsiteX1" fmla="*/ 288000 w 576000"/>
                <a:gd name="connsiteY1" fmla="*/ 0 h 384000"/>
                <a:gd name="connsiteX2" fmla="*/ 128400 w 576000"/>
                <a:gd name="connsiteY2" fmla="*/ 96960 h 384000"/>
                <a:gd name="connsiteX3" fmla="*/ 0 w 576000"/>
                <a:gd name="connsiteY3" fmla="*/ 240000 h 384000"/>
                <a:gd name="connsiteX4" fmla="*/ 144000 w 576000"/>
                <a:gd name="connsiteY4" fmla="*/ 384000 h 384000"/>
                <a:gd name="connsiteX5" fmla="*/ 456000 w 576000"/>
                <a:gd name="connsiteY5" fmla="*/ 384000 h 384000"/>
                <a:gd name="connsiteX6" fmla="*/ 576000 w 576000"/>
                <a:gd name="connsiteY6" fmla="*/ 264000 h 384000"/>
                <a:gd name="connsiteX7" fmla="*/ 464400 w 576000"/>
                <a:gd name="connsiteY7" fmla="*/ 144960 h 384000"/>
                <a:gd name="connsiteX8" fmla="*/ 336000 w 576000"/>
                <a:gd name="connsiteY8" fmla="*/ 216000 h 384000"/>
                <a:gd name="connsiteX9" fmla="*/ 336000 w 576000"/>
                <a:gd name="connsiteY9" fmla="*/ 312000 h 384000"/>
                <a:gd name="connsiteX10" fmla="*/ 240000 w 576000"/>
                <a:gd name="connsiteY10" fmla="*/ 312000 h 384000"/>
                <a:gd name="connsiteX11" fmla="*/ 240000 w 576000"/>
                <a:gd name="connsiteY11" fmla="*/ 216000 h 384000"/>
                <a:gd name="connsiteX12" fmla="*/ 168000 w 576000"/>
                <a:gd name="connsiteY12" fmla="*/ 216000 h 384000"/>
                <a:gd name="connsiteX13" fmla="*/ 288000 w 576000"/>
                <a:gd name="connsiteY13" fmla="*/ 96000 h 384000"/>
                <a:gd name="connsiteX14" fmla="*/ 408000 w 576000"/>
                <a:gd name="connsiteY14" fmla="*/ 216000 h 384000"/>
                <a:gd name="connsiteX15" fmla="*/ 336000 w 576000"/>
                <a:gd name="connsiteY15" fmla="*/ 216000 h 3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6000" h="384000">
                  <a:moveTo>
                    <a:pt x="464400" y="144960"/>
                  </a:moveTo>
                  <a:cubicBezTo>
                    <a:pt x="448080" y="62160"/>
                    <a:pt x="375360" y="0"/>
                    <a:pt x="288000" y="0"/>
                  </a:cubicBezTo>
                  <a:cubicBezTo>
                    <a:pt x="218640" y="0"/>
                    <a:pt x="158400" y="39360"/>
                    <a:pt x="128400" y="96960"/>
                  </a:cubicBezTo>
                  <a:cubicBezTo>
                    <a:pt x="56160" y="104640"/>
                    <a:pt x="0" y="165840"/>
                    <a:pt x="0" y="240000"/>
                  </a:cubicBezTo>
                  <a:cubicBezTo>
                    <a:pt x="0" y="319440"/>
                    <a:pt x="64560" y="384000"/>
                    <a:pt x="144000" y="384000"/>
                  </a:cubicBezTo>
                  <a:lnTo>
                    <a:pt x="456000" y="384000"/>
                  </a:lnTo>
                  <a:cubicBezTo>
                    <a:pt x="522240" y="384000"/>
                    <a:pt x="576000" y="330240"/>
                    <a:pt x="576000" y="264000"/>
                  </a:cubicBezTo>
                  <a:cubicBezTo>
                    <a:pt x="576000" y="200640"/>
                    <a:pt x="526800" y="149280"/>
                    <a:pt x="464400" y="144960"/>
                  </a:cubicBezTo>
                  <a:close/>
                  <a:moveTo>
                    <a:pt x="336000" y="216000"/>
                  </a:moveTo>
                  <a:lnTo>
                    <a:pt x="336000" y="312000"/>
                  </a:lnTo>
                  <a:lnTo>
                    <a:pt x="240000" y="312000"/>
                  </a:lnTo>
                  <a:lnTo>
                    <a:pt x="240000" y="216000"/>
                  </a:lnTo>
                  <a:lnTo>
                    <a:pt x="168000" y="216000"/>
                  </a:lnTo>
                  <a:lnTo>
                    <a:pt x="288000" y="96000"/>
                  </a:lnTo>
                  <a:lnTo>
                    <a:pt x="408000" y="216000"/>
                  </a:lnTo>
                  <a:lnTo>
                    <a:pt x="336000" y="216000"/>
                  </a:lnTo>
                  <a:close/>
                </a:path>
              </a:pathLst>
            </a:custGeom>
            <a:solidFill>
              <a:schemeClr val="bg1"/>
            </a:solidFill>
            <a:ln w="23813" cap="flat">
              <a:noFill/>
              <a:prstDash val="solid"/>
              <a:miter/>
            </a:ln>
          </p:spPr>
          <p:txBody>
            <a:bodyPr rtlCol="0" anchor="ctr"/>
            <a:lstStyle/>
            <a:p>
              <a:endParaRPr lang="x-none" dirty="0">
                <a:ea typeface="Roboto Condensed" panose="02000000000000000000" pitchFamily="2" charset="0"/>
              </a:endParaRPr>
            </a:p>
          </p:txBody>
        </p:sp>
      </p:grpSp>
      <p:grpSp>
        <p:nvGrpSpPr>
          <p:cNvPr id="22" name="Рисунок 21">
            <a:extLst>
              <a:ext uri="{FF2B5EF4-FFF2-40B4-BE49-F238E27FC236}">
                <a16:creationId xmlns:a16="http://schemas.microsoft.com/office/drawing/2014/main" id="{2F12137C-23A6-364D-ACD5-BBA1A21AEC89}"/>
              </a:ext>
            </a:extLst>
          </p:cNvPr>
          <p:cNvGrpSpPr/>
          <p:nvPr/>
        </p:nvGrpSpPr>
        <p:grpSpPr>
          <a:xfrm>
            <a:off x="6199363" y="2411594"/>
            <a:ext cx="504000" cy="504000"/>
            <a:chOff x="6159775" y="2316344"/>
            <a:chExt cx="576000" cy="576000"/>
          </a:xfrm>
        </p:grpSpPr>
        <p:sp>
          <p:nvSpPr>
            <p:cNvPr id="23" name="Полилиния: фигура 37">
              <a:extLst>
                <a:ext uri="{FF2B5EF4-FFF2-40B4-BE49-F238E27FC236}">
                  <a16:creationId xmlns:a16="http://schemas.microsoft.com/office/drawing/2014/main" id="{39F3B950-134D-BF4B-AF4E-230D76FE9FB6}"/>
                </a:ext>
              </a:extLst>
            </p:cNvPr>
            <p:cNvSpPr/>
            <p:nvPr/>
          </p:nvSpPr>
          <p:spPr>
            <a:xfrm>
              <a:off x="6159775" y="2316344"/>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endParaRPr lang="x-none">
                <a:ea typeface="Roboto Condensed" panose="02000000000000000000" pitchFamily="2" charset="0"/>
              </a:endParaRPr>
            </a:p>
          </p:txBody>
        </p:sp>
        <p:sp>
          <p:nvSpPr>
            <p:cNvPr id="24" name="Полилиния: фигура 38">
              <a:extLst>
                <a:ext uri="{FF2B5EF4-FFF2-40B4-BE49-F238E27FC236}">
                  <a16:creationId xmlns:a16="http://schemas.microsoft.com/office/drawing/2014/main" id="{5D6DB2D4-2892-3541-B006-8CD139859C69}"/>
                </a:ext>
              </a:extLst>
            </p:cNvPr>
            <p:cNvSpPr/>
            <p:nvPr/>
          </p:nvSpPr>
          <p:spPr>
            <a:xfrm>
              <a:off x="6255775" y="2364344"/>
              <a:ext cx="384000" cy="480000"/>
            </a:xfrm>
            <a:custGeom>
              <a:avLst/>
              <a:gdLst>
                <a:gd name="connsiteX0" fmla="*/ 240000 w 384000"/>
                <a:gd name="connsiteY0" fmla="*/ 0 h 480000"/>
                <a:gd name="connsiteX1" fmla="*/ 48000 w 384000"/>
                <a:gd name="connsiteY1" fmla="*/ 0 h 480000"/>
                <a:gd name="connsiteX2" fmla="*/ 240 w 384000"/>
                <a:gd name="connsiteY2" fmla="*/ 48000 h 480000"/>
                <a:gd name="connsiteX3" fmla="*/ 0 w 384000"/>
                <a:gd name="connsiteY3" fmla="*/ 432000 h 480000"/>
                <a:gd name="connsiteX4" fmla="*/ 47760 w 384000"/>
                <a:gd name="connsiteY4" fmla="*/ 480000 h 480000"/>
                <a:gd name="connsiteX5" fmla="*/ 336000 w 384000"/>
                <a:gd name="connsiteY5" fmla="*/ 480000 h 480000"/>
                <a:gd name="connsiteX6" fmla="*/ 384000 w 384000"/>
                <a:gd name="connsiteY6" fmla="*/ 432000 h 480000"/>
                <a:gd name="connsiteX7" fmla="*/ 384000 w 384000"/>
                <a:gd name="connsiteY7" fmla="*/ 144000 h 480000"/>
                <a:gd name="connsiteX8" fmla="*/ 240000 w 384000"/>
                <a:gd name="connsiteY8" fmla="*/ 0 h 480000"/>
                <a:gd name="connsiteX9" fmla="*/ 288000 w 384000"/>
                <a:gd name="connsiteY9" fmla="*/ 384000 h 480000"/>
                <a:gd name="connsiteX10" fmla="*/ 96000 w 384000"/>
                <a:gd name="connsiteY10" fmla="*/ 384000 h 480000"/>
                <a:gd name="connsiteX11" fmla="*/ 96000 w 384000"/>
                <a:gd name="connsiteY11" fmla="*/ 336000 h 480000"/>
                <a:gd name="connsiteX12" fmla="*/ 288000 w 384000"/>
                <a:gd name="connsiteY12" fmla="*/ 336000 h 480000"/>
                <a:gd name="connsiteX13" fmla="*/ 288000 w 384000"/>
                <a:gd name="connsiteY13" fmla="*/ 384000 h 480000"/>
                <a:gd name="connsiteX14" fmla="*/ 288000 w 384000"/>
                <a:gd name="connsiteY14" fmla="*/ 288000 h 480000"/>
                <a:gd name="connsiteX15" fmla="*/ 96000 w 384000"/>
                <a:gd name="connsiteY15" fmla="*/ 288000 h 480000"/>
                <a:gd name="connsiteX16" fmla="*/ 96000 w 384000"/>
                <a:gd name="connsiteY16" fmla="*/ 240000 h 480000"/>
                <a:gd name="connsiteX17" fmla="*/ 288000 w 384000"/>
                <a:gd name="connsiteY17" fmla="*/ 240000 h 480000"/>
                <a:gd name="connsiteX18" fmla="*/ 288000 w 384000"/>
                <a:gd name="connsiteY18" fmla="*/ 288000 h 480000"/>
                <a:gd name="connsiteX19" fmla="*/ 216000 w 384000"/>
                <a:gd name="connsiteY19" fmla="*/ 168000 h 480000"/>
                <a:gd name="connsiteX20" fmla="*/ 216000 w 384000"/>
                <a:gd name="connsiteY20" fmla="*/ 36000 h 480000"/>
                <a:gd name="connsiteX21" fmla="*/ 348000 w 384000"/>
                <a:gd name="connsiteY21" fmla="*/ 168000 h 480000"/>
                <a:gd name="connsiteX22" fmla="*/ 216000 w 384000"/>
                <a:gd name="connsiteY22" fmla="*/ 168000 h 4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4000" h="480000">
                  <a:moveTo>
                    <a:pt x="240000" y="0"/>
                  </a:moveTo>
                  <a:lnTo>
                    <a:pt x="48000" y="0"/>
                  </a:lnTo>
                  <a:cubicBezTo>
                    <a:pt x="21600" y="0"/>
                    <a:pt x="240" y="21600"/>
                    <a:pt x="240" y="48000"/>
                  </a:cubicBezTo>
                  <a:lnTo>
                    <a:pt x="0" y="432000"/>
                  </a:lnTo>
                  <a:cubicBezTo>
                    <a:pt x="0" y="458400"/>
                    <a:pt x="21360" y="480000"/>
                    <a:pt x="47760" y="480000"/>
                  </a:cubicBezTo>
                  <a:lnTo>
                    <a:pt x="336000" y="480000"/>
                  </a:lnTo>
                  <a:cubicBezTo>
                    <a:pt x="362400" y="480000"/>
                    <a:pt x="384000" y="458400"/>
                    <a:pt x="384000" y="432000"/>
                  </a:cubicBezTo>
                  <a:lnTo>
                    <a:pt x="384000" y="144000"/>
                  </a:lnTo>
                  <a:lnTo>
                    <a:pt x="240000" y="0"/>
                  </a:lnTo>
                  <a:close/>
                  <a:moveTo>
                    <a:pt x="288000" y="384000"/>
                  </a:moveTo>
                  <a:lnTo>
                    <a:pt x="96000" y="384000"/>
                  </a:lnTo>
                  <a:lnTo>
                    <a:pt x="96000" y="336000"/>
                  </a:lnTo>
                  <a:lnTo>
                    <a:pt x="288000" y="336000"/>
                  </a:lnTo>
                  <a:lnTo>
                    <a:pt x="288000" y="384000"/>
                  </a:lnTo>
                  <a:close/>
                  <a:moveTo>
                    <a:pt x="288000" y="288000"/>
                  </a:moveTo>
                  <a:lnTo>
                    <a:pt x="96000" y="288000"/>
                  </a:lnTo>
                  <a:lnTo>
                    <a:pt x="96000" y="240000"/>
                  </a:lnTo>
                  <a:lnTo>
                    <a:pt x="288000" y="240000"/>
                  </a:lnTo>
                  <a:lnTo>
                    <a:pt x="288000" y="288000"/>
                  </a:lnTo>
                  <a:close/>
                  <a:moveTo>
                    <a:pt x="216000" y="168000"/>
                  </a:moveTo>
                  <a:lnTo>
                    <a:pt x="216000" y="36000"/>
                  </a:lnTo>
                  <a:lnTo>
                    <a:pt x="348000" y="168000"/>
                  </a:lnTo>
                  <a:lnTo>
                    <a:pt x="216000" y="168000"/>
                  </a:lnTo>
                  <a:close/>
                </a:path>
              </a:pathLst>
            </a:custGeom>
            <a:solidFill>
              <a:schemeClr val="bg1"/>
            </a:solidFill>
            <a:ln w="23813" cap="flat">
              <a:noFill/>
              <a:prstDash val="solid"/>
              <a:miter/>
            </a:ln>
          </p:spPr>
          <p:txBody>
            <a:bodyPr rtlCol="0" anchor="ctr"/>
            <a:lstStyle/>
            <a:p>
              <a:endParaRPr lang="x-none" dirty="0">
                <a:ea typeface="Roboto Condensed" panose="02000000000000000000" pitchFamily="2" charset="0"/>
              </a:endParaRPr>
            </a:p>
          </p:txBody>
        </p:sp>
      </p:grpSp>
      <p:grpSp>
        <p:nvGrpSpPr>
          <p:cNvPr id="25" name="Рисунок 56">
            <a:extLst>
              <a:ext uri="{FF2B5EF4-FFF2-40B4-BE49-F238E27FC236}">
                <a16:creationId xmlns:a16="http://schemas.microsoft.com/office/drawing/2014/main" id="{A5C0CEC3-60FC-7B45-8095-BC0BDAD0A35C}"/>
              </a:ext>
            </a:extLst>
          </p:cNvPr>
          <p:cNvGrpSpPr/>
          <p:nvPr/>
        </p:nvGrpSpPr>
        <p:grpSpPr>
          <a:xfrm>
            <a:off x="2175143" y="2411594"/>
            <a:ext cx="504000" cy="504000"/>
            <a:chOff x="2135794" y="2316344"/>
            <a:chExt cx="576000" cy="576000"/>
          </a:xfrm>
        </p:grpSpPr>
        <p:sp>
          <p:nvSpPr>
            <p:cNvPr id="26" name="Полилиния: фигура 44">
              <a:extLst>
                <a:ext uri="{FF2B5EF4-FFF2-40B4-BE49-F238E27FC236}">
                  <a16:creationId xmlns:a16="http://schemas.microsoft.com/office/drawing/2014/main" id="{D7185A39-31F6-1142-B411-8338B9721F0B}"/>
                </a:ext>
              </a:extLst>
            </p:cNvPr>
            <p:cNvSpPr/>
            <p:nvPr/>
          </p:nvSpPr>
          <p:spPr>
            <a:xfrm>
              <a:off x="2207794" y="2388344"/>
              <a:ext cx="432000" cy="432000"/>
            </a:xfrm>
            <a:custGeom>
              <a:avLst/>
              <a:gdLst>
                <a:gd name="connsiteX0" fmla="*/ 384000 w 432000"/>
                <a:gd name="connsiteY0" fmla="*/ 0 h 432000"/>
                <a:gd name="connsiteX1" fmla="*/ 48000 w 432000"/>
                <a:gd name="connsiteY1" fmla="*/ 0 h 432000"/>
                <a:gd name="connsiteX2" fmla="*/ 0 w 432000"/>
                <a:gd name="connsiteY2" fmla="*/ 48000 h 432000"/>
                <a:gd name="connsiteX3" fmla="*/ 0 w 432000"/>
                <a:gd name="connsiteY3" fmla="*/ 384000 h 432000"/>
                <a:gd name="connsiteX4" fmla="*/ 48000 w 432000"/>
                <a:gd name="connsiteY4" fmla="*/ 432000 h 432000"/>
                <a:gd name="connsiteX5" fmla="*/ 384000 w 432000"/>
                <a:gd name="connsiteY5" fmla="*/ 432000 h 432000"/>
                <a:gd name="connsiteX6" fmla="*/ 432000 w 432000"/>
                <a:gd name="connsiteY6" fmla="*/ 384000 h 432000"/>
                <a:gd name="connsiteX7" fmla="*/ 432000 w 432000"/>
                <a:gd name="connsiteY7" fmla="*/ 48000 h 432000"/>
                <a:gd name="connsiteX8" fmla="*/ 384000 w 432000"/>
                <a:gd name="connsiteY8" fmla="*/ 0 h 432000"/>
                <a:gd name="connsiteX9" fmla="*/ 144000 w 432000"/>
                <a:gd name="connsiteY9" fmla="*/ 336000 h 432000"/>
                <a:gd name="connsiteX10" fmla="*/ 96000 w 432000"/>
                <a:gd name="connsiteY10" fmla="*/ 336000 h 432000"/>
                <a:gd name="connsiteX11" fmla="*/ 96000 w 432000"/>
                <a:gd name="connsiteY11" fmla="*/ 168000 h 432000"/>
                <a:gd name="connsiteX12" fmla="*/ 144000 w 432000"/>
                <a:gd name="connsiteY12" fmla="*/ 168000 h 432000"/>
                <a:gd name="connsiteX13" fmla="*/ 144000 w 432000"/>
                <a:gd name="connsiteY13" fmla="*/ 336000 h 432000"/>
                <a:gd name="connsiteX14" fmla="*/ 240000 w 432000"/>
                <a:gd name="connsiteY14" fmla="*/ 336000 h 432000"/>
                <a:gd name="connsiteX15" fmla="*/ 192000 w 432000"/>
                <a:gd name="connsiteY15" fmla="*/ 336000 h 432000"/>
                <a:gd name="connsiteX16" fmla="*/ 192000 w 432000"/>
                <a:gd name="connsiteY16" fmla="*/ 96000 h 432000"/>
                <a:gd name="connsiteX17" fmla="*/ 240000 w 432000"/>
                <a:gd name="connsiteY17" fmla="*/ 96000 h 432000"/>
                <a:gd name="connsiteX18" fmla="*/ 240000 w 432000"/>
                <a:gd name="connsiteY18" fmla="*/ 336000 h 432000"/>
                <a:gd name="connsiteX19" fmla="*/ 336000 w 432000"/>
                <a:gd name="connsiteY19" fmla="*/ 336000 h 432000"/>
                <a:gd name="connsiteX20" fmla="*/ 288000 w 432000"/>
                <a:gd name="connsiteY20" fmla="*/ 336000 h 432000"/>
                <a:gd name="connsiteX21" fmla="*/ 288000 w 432000"/>
                <a:gd name="connsiteY21" fmla="*/ 240000 h 432000"/>
                <a:gd name="connsiteX22" fmla="*/ 336000 w 432000"/>
                <a:gd name="connsiteY22" fmla="*/ 240000 h 432000"/>
                <a:gd name="connsiteX23" fmla="*/ 336000 w 432000"/>
                <a:gd name="connsiteY23" fmla="*/ 3360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000" h="432000">
                  <a:moveTo>
                    <a:pt x="384000" y="0"/>
                  </a:moveTo>
                  <a:lnTo>
                    <a:pt x="48000" y="0"/>
                  </a:lnTo>
                  <a:cubicBezTo>
                    <a:pt x="21600" y="0"/>
                    <a:pt x="0" y="21600"/>
                    <a:pt x="0" y="48000"/>
                  </a:cubicBezTo>
                  <a:lnTo>
                    <a:pt x="0" y="384000"/>
                  </a:lnTo>
                  <a:cubicBezTo>
                    <a:pt x="0" y="410400"/>
                    <a:pt x="21600" y="432000"/>
                    <a:pt x="48000" y="432000"/>
                  </a:cubicBezTo>
                  <a:lnTo>
                    <a:pt x="384000" y="432000"/>
                  </a:lnTo>
                  <a:cubicBezTo>
                    <a:pt x="410400" y="432000"/>
                    <a:pt x="432000" y="410400"/>
                    <a:pt x="432000" y="384000"/>
                  </a:cubicBezTo>
                  <a:lnTo>
                    <a:pt x="432000" y="48000"/>
                  </a:lnTo>
                  <a:cubicBezTo>
                    <a:pt x="432000" y="21600"/>
                    <a:pt x="410400" y="0"/>
                    <a:pt x="384000" y="0"/>
                  </a:cubicBezTo>
                  <a:close/>
                  <a:moveTo>
                    <a:pt x="144000" y="336000"/>
                  </a:moveTo>
                  <a:lnTo>
                    <a:pt x="96000" y="336000"/>
                  </a:lnTo>
                  <a:lnTo>
                    <a:pt x="96000" y="168000"/>
                  </a:lnTo>
                  <a:lnTo>
                    <a:pt x="144000" y="168000"/>
                  </a:lnTo>
                  <a:lnTo>
                    <a:pt x="144000" y="336000"/>
                  </a:lnTo>
                  <a:close/>
                  <a:moveTo>
                    <a:pt x="240000" y="336000"/>
                  </a:moveTo>
                  <a:lnTo>
                    <a:pt x="192000" y="336000"/>
                  </a:lnTo>
                  <a:lnTo>
                    <a:pt x="192000" y="96000"/>
                  </a:lnTo>
                  <a:lnTo>
                    <a:pt x="240000" y="96000"/>
                  </a:lnTo>
                  <a:lnTo>
                    <a:pt x="240000" y="336000"/>
                  </a:lnTo>
                  <a:close/>
                  <a:moveTo>
                    <a:pt x="336000" y="336000"/>
                  </a:moveTo>
                  <a:lnTo>
                    <a:pt x="288000" y="336000"/>
                  </a:lnTo>
                  <a:lnTo>
                    <a:pt x="288000" y="240000"/>
                  </a:lnTo>
                  <a:lnTo>
                    <a:pt x="336000" y="240000"/>
                  </a:lnTo>
                  <a:lnTo>
                    <a:pt x="336000" y="336000"/>
                  </a:lnTo>
                  <a:close/>
                </a:path>
              </a:pathLst>
            </a:custGeom>
            <a:solidFill>
              <a:schemeClr val="bg1"/>
            </a:solidFill>
            <a:ln w="23813" cap="flat">
              <a:noFill/>
              <a:prstDash val="solid"/>
              <a:miter/>
            </a:ln>
          </p:spPr>
          <p:txBody>
            <a:bodyPr rtlCol="0" anchor="ctr"/>
            <a:lstStyle/>
            <a:p>
              <a:endParaRPr lang="x-none" dirty="0">
                <a:ea typeface="Roboto Condensed" panose="02000000000000000000" pitchFamily="2" charset="0"/>
              </a:endParaRPr>
            </a:p>
          </p:txBody>
        </p:sp>
        <p:sp>
          <p:nvSpPr>
            <p:cNvPr id="27" name="Полилиния: фигура 46">
              <a:extLst>
                <a:ext uri="{FF2B5EF4-FFF2-40B4-BE49-F238E27FC236}">
                  <a16:creationId xmlns:a16="http://schemas.microsoft.com/office/drawing/2014/main" id="{34BD96F0-2EAA-9447-AD62-4E41B8C9D099}"/>
                </a:ext>
              </a:extLst>
            </p:cNvPr>
            <p:cNvSpPr/>
            <p:nvPr/>
          </p:nvSpPr>
          <p:spPr>
            <a:xfrm>
              <a:off x="2135794" y="2316344"/>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endParaRPr lang="x-none">
                <a:ea typeface="Roboto Condensed" panose="02000000000000000000" pitchFamily="2" charset="0"/>
              </a:endParaRPr>
            </a:p>
          </p:txBody>
        </p:sp>
      </p:grpSp>
      <p:grpSp>
        <p:nvGrpSpPr>
          <p:cNvPr id="28" name="Рисунок 50">
            <a:extLst>
              <a:ext uri="{FF2B5EF4-FFF2-40B4-BE49-F238E27FC236}">
                <a16:creationId xmlns:a16="http://schemas.microsoft.com/office/drawing/2014/main" id="{6043F0D1-69E9-EA4A-A542-F562274E6FA3}"/>
              </a:ext>
            </a:extLst>
          </p:cNvPr>
          <p:cNvGrpSpPr/>
          <p:nvPr/>
        </p:nvGrpSpPr>
        <p:grpSpPr>
          <a:xfrm>
            <a:off x="8220052" y="2417781"/>
            <a:ext cx="504000" cy="504000"/>
            <a:chOff x="8220052" y="2322531"/>
            <a:chExt cx="504000" cy="504000"/>
          </a:xfrm>
        </p:grpSpPr>
        <p:sp>
          <p:nvSpPr>
            <p:cNvPr id="29" name="Полилиния: фигура 68">
              <a:extLst>
                <a:ext uri="{FF2B5EF4-FFF2-40B4-BE49-F238E27FC236}">
                  <a16:creationId xmlns:a16="http://schemas.microsoft.com/office/drawing/2014/main" id="{7C608853-B3EB-E440-83A3-319C9C4EDD2E}"/>
                </a:ext>
              </a:extLst>
            </p:cNvPr>
            <p:cNvSpPr/>
            <p:nvPr/>
          </p:nvSpPr>
          <p:spPr>
            <a:xfrm>
              <a:off x="8220052" y="2322531"/>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sp>
          <p:nvSpPr>
            <p:cNvPr id="30" name="Полилиния: фигура 70">
              <a:extLst>
                <a:ext uri="{FF2B5EF4-FFF2-40B4-BE49-F238E27FC236}">
                  <a16:creationId xmlns:a16="http://schemas.microsoft.com/office/drawing/2014/main" id="{D3F673AB-4FFA-0A46-9D7B-8D9F973B9B1D}"/>
                </a:ext>
              </a:extLst>
            </p:cNvPr>
            <p:cNvSpPr/>
            <p:nvPr/>
          </p:nvSpPr>
          <p:spPr>
            <a:xfrm>
              <a:off x="8262052" y="2364531"/>
              <a:ext cx="420000" cy="420000"/>
            </a:xfrm>
            <a:custGeom>
              <a:avLst/>
              <a:gdLst>
                <a:gd name="connsiteX0" fmla="*/ 210000 w 420000"/>
                <a:gd name="connsiteY0" fmla="*/ 0 h 420000"/>
                <a:gd name="connsiteX1" fmla="*/ 0 w 420000"/>
                <a:gd name="connsiteY1" fmla="*/ 210000 h 420000"/>
                <a:gd name="connsiteX2" fmla="*/ 210000 w 420000"/>
                <a:gd name="connsiteY2" fmla="*/ 420000 h 420000"/>
                <a:gd name="connsiteX3" fmla="*/ 420000 w 420000"/>
                <a:gd name="connsiteY3" fmla="*/ 210000 h 420000"/>
                <a:gd name="connsiteX4" fmla="*/ 210000 w 420000"/>
                <a:gd name="connsiteY4" fmla="*/ 0 h 420000"/>
                <a:gd name="connsiteX5" fmla="*/ 231000 w 420000"/>
                <a:gd name="connsiteY5" fmla="*/ 315000 h 420000"/>
                <a:gd name="connsiteX6" fmla="*/ 189000 w 420000"/>
                <a:gd name="connsiteY6" fmla="*/ 315000 h 420000"/>
                <a:gd name="connsiteX7" fmla="*/ 189000 w 420000"/>
                <a:gd name="connsiteY7" fmla="*/ 189000 h 420000"/>
                <a:gd name="connsiteX8" fmla="*/ 231000 w 420000"/>
                <a:gd name="connsiteY8" fmla="*/ 189000 h 420000"/>
                <a:gd name="connsiteX9" fmla="*/ 231000 w 420000"/>
                <a:gd name="connsiteY9" fmla="*/ 315000 h 420000"/>
                <a:gd name="connsiteX10" fmla="*/ 231000 w 420000"/>
                <a:gd name="connsiteY10" fmla="*/ 147000 h 420000"/>
                <a:gd name="connsiteX11" fmla="*/ 189000 w 420000"/>
                <a:gd name="connsiteY11" fmla="*/ 147000 h 420000"/>
                <a:gd name="connsiteX12" fmla="*/ 189000 w 420000"/>
                <a:gd name="connsiteY12" fmla="*/ 105000 h 420000"/>
                <a:gd name="connsiteX13" fmla="*/ 231000 w 420000"/>
                <a:gd name="connsiteY13" fmla="*/ 105000 h 420000"/>
                <a:gd name="connsiteX14" fmla="*/ 231000 w 420000"/>
                <a:gd name="connsiteY14" fmla="*/ 147000 h 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000" h="420000">
                  <a:moveTo>
                    <a:pt x="210000" y="0"/>
                  </a:moveTo>
                  <a:cubicBezTo>
                    <a:pt x="94080" y="0"/>
                    <a:pt x="0" y="94080"/>
                    <a:pt x="0" y="210000"/>
                  </a:cubicBezTo>
                  <a:cubicBezTo>
                    <a:pt x="0" y="325920"/>
                    <a:pt x="94080" y="420000"/>
                    <a:pt x="210000" y="420000"/>
                  </a:cubicBezTo>
                  <a:cubicBezTo>
                    <a:pt x="325920" y="420000"/>
                    <a:pt x="420000" y="325920"/>
                    <a:pt x="420000" y="210000"/>
                  </a:cubicBezTo>
                  <a:cubicBezTo>
                    <a:pt x="420000" y="94080"/>
                    <a:pt x="325920" y="0"/>
                    <a:pt x="210000" y="0"/>
                  </a:cubicBezTo>
                  <a:close/>
                  <a:moveTo>
                    <a:pt x="231000" y="315000"/>
                  </a:moveTo>
                  <a:lnTo>
                    <a:pt x="189000" y="315000"/>
                  </a:lnTo>
                  <a:lnTo>
                    <a:pt x="189000" y="189000"/>
                  </a:lnTo>
                  <a:lnTo>
                    <a:pt x="231000" y="189000"/>
                  </a:lnTo>
                  <a:lnTo>
                    <a:pt x="231000" y="315000"/>
                  </a:lnTo>
                  <a:close/>
                  <a:moveTo>
                    <a:pt x="231000" y="147000"/>
                  </a:moveTo>
                  <a:lnTo>
                    <a:pt x="189000" y="147000"/>
                  </a:lnTo>
                  <a:lnTo>
                    <a:pt x="189000" y="105000"/>
                  </a:lnTo>
                  <a:lnTo>
                    <a:pt x="231000" y="105000"/>
                  </a:lnTo>
                  <a:lnTo>
                    <a:pt x="231000" y="147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grpSp>
      <p:grpSp>
        <p:nvGrpSpPr>
          <p:cNvPr id="31" name="Рисунок 61">
            <a:extLst>
              <a:ext uri="{FF2B5EF4-FFF2-40B4-BE49-F238E27FC236}">
                <a16:creationId xmlns:a16="http://schemas.microsoft.com/office/drawing/2014/main" id="{E639BCC8-5F7E-9C46-A097-C5EC4E1FF3F0}"/>
              </a:ext>
            </a:extLst>
          </p:cNvPr>
          <p:cNvGrpSpPr/>
          <p:nvPr/>
        </p:nvGrpSpPr>
        <p:grpSpPr>
          <a:xfrm>
            <a:off x="10232851" y="2407775"/>
            <a:ext cx="504000" cy="504000"/>
            <a:chOff x="10232851" y="2358344"/>
            <a:chExt cx="504000" cy="504000"/>
          </a:xfrm>
        </p:grpSpPr>
        <p:sp>
          <p:nvSpPr>
            <p:cNvPr id="32" name="Полилиния: фигура 64">
              <a:extLst>
                <a:ext uri="{FF2B5EF4-FFF2-40B4-BE49-F238E27FC236}">
                  <a16:creationId xmlns:a16="http://schemas.microsoft.com/office/drawing/2014/main" id="{2503C13C-ED64-2F4A-9B75-B2355B72327F}"/>
                </a:ext>
              </a:extLst>
            </p:cNvPr>
            <p:cNvSpPr/>
            <p:nvPr/>
          </p:nvSpPr>
          <p:spPr>
            <a:xfrm>
              <a:off x="10337851" y="2400344"/>
              <a:ext cx="294000" cy="420000"/>
            </a:xfrm>
            <a:custGeom>
              <a:avLst/>
              <a:gdLst>
                <a:gd name="connsiteX0" fmla="*/ 147000 w 294000"/>
                <a:gd name="connsiteY0" fmla="*/ 0 h 420000"/>
                <a:gd name="connsiteX1" fmla="*/ 0 w 294000"/>
                <a:gd name="connsiteY1" fmla="*/ 147000 h 420000"/>
                <a:gd name="connsiteX2" fmla="*/ 147000 w 294000"/>
                <a:gd name="connsiteY2" fmla="*/ 420000 h 420000"/>
                <a:gd name="connsiteX3" fmla="*/ 294000 w 294000"/>
                <a:gd name="connsiteY3" fmla="*/ 147000 h 420000"/>
                <a:gd name="connsiteX4" fmla="*/ 147000 w 294000"/>
                <a:gd name="connsiteY4" fmla="*/ 0 h 420000"/>
                <a:gd name="connsiteX5" fmla="*/ 147000 w 294000"/>
                <a:gd name="connsiteY5" fmla="*/ 199500 h 420000"/>
                <a:gd name="connsiteX6" fmla="*/ 94500 w 294000"/>
                <a:gd name="connsiteY6" fmla="*/ 147000 h 420000"/>
                <a:gd name="connsiteX7" fmla="*/ 147000 w 294000"/>
                <a:gd name="connsiteY7" fmla="*/ 94500 h 420000"/>
                <a:gd name="connsiteX8" fmla="*/ 199500 w 294000"/>
                <a:gd name="connsiteY8" fmla="*/ 147000 h 420000"/>
                <a:gd name="connsiteX9" fmla="*/ 147000 w 294000"/>
                <a:gd name="connsiteY9" fmla="*/ 199500 h 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000" h="420000">
                  <a:moveTo>
                    <a:pt x="147000" y="0"/>
                  </a:moveTo>
                  <a:cubicBezTo>
                    <a:pt x="65730" y="0"/>
                    <a:pt x="0" y="65730"/>
                    <a:pt x="0" y="147000"/>
                  </a:cubicBezTo>
                  <a:cubicBezTo>
                    <a:pt x="0" y="257250"/>
                    <a:pt x="147000" y="420000"/>
                    <a:pt x="147000" y="420000"/>
                  </a:cubicBezTo>
                  <a:cubicBezTo>
                    <a:pt x="147000" y="420000"/>
                    <a:pt x="294000" y="257250"/>
                    <a:pt x="294000" y="147000"/>
                  </a:cubicBezTo>
                  <a:cubicBezTo>
                    <a:pt x="294000" y="65730"/>
                    <a:pt x="228270" y="0"/>
                    <a:pt x="147000" y="0"/>
                  </a:cubicBezTo>
                  <a:close/>
                  <a:moveTo>
                    <a:pt x="147000" y="199500"/>
                  </a:moveTo>
                  <a:cubicBezTo>
                    <a:pt x="118020" y="199500"/>
                    <a:pt x="94500" y="175980"/>
                    <a:pt x="94500" y="147000"/>
                  </a:cubicBezTo>
                  <a:cubicBezTo>
                    <a:pt x="94500" y="118020"/>
                    <a:pt x="118020" y="94500"/>
                    <a:pt x="147000" y="94500"/>
                  </a:cubicBezTo>
                  <a:cubicBezTo>
                    <a:pt x="175980" y="94500"/>
                    <a:pt x="199500" y="118020"/>
                    <a:pt x="199500" y="147000"/>
                  </a:cubicBezTo>
                  <a:cubicBezTo>
                    <a:pt x="199500" y="175980"/>
                    <a:pt x="175980" y="199500"/>
                    <a:pt x="147000" y="199500"/>
                  </a:cubicBez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sp>
          <p:nvSpPr>
            <p:cNvPr id="33" name="Полилиния: фигура 72">
              <a:extLst>
                <a:ext uri="{FF2B5EF4-FFF2-40B4-BE49-F238E27FC236}">
                  <a16:creationId xmlns:a16="http://schemas.microsoft.com/office/drawing/2014/main" id="{25B33C42-678E-1F40-A1CC-0614A5EBA624}"/>
                </a:ext>
              </a:extLst>
            </p:cNvPr>
            <p:cNvSpPr/>
            <p:nvPr/>
          </p:nvSpPr>
          <p:spPr>
            <a:xfrm>
              <a:off x="10232851" y="235834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grpSp>
      <p:grpSp>
        <p:nvGrpSpPr>
          <p:cNvPr id="34" name="Рисунок 74">
            <a:extLst>
              <a:ext uri="{FF2B5EF4-FFF2-40B4-BE49-F238E27FC236}">
                <a16:creationId xmlns:a16="http://schemas.microsoft.com/office/drawing/2014/main" id="{12410DD0-FDFD-F54D-97C6-5AC83FEC8607}"/>
              </a:ext>
            </a:extLst>
          </p:cNvPr>
          <p:cNvGrpSpPr/>
          <p:nvPr/>
        </p:nvGrpSpPr>
        <p:grpSpPr>
          <a:xfrm>
            <a:off x="2173638" y="3707594"/>
            <a:ext cx="504000" cy="504000"/>
            <a:chOff x="2173638" y="3652162"/>
            <a:chExt cx="504000" cy="504000"/>
          </a:xfrm>
        </p:grpSpPr>
        <p:sp>
          <p:nvSpPr>
            <p:cNvPr id="35" name="Полилиния: фигура 76">
              <a:extLst>
                <a:ext uri="{FF2B5EF4-FFF2-40B4-BE49-F238E27FC236}">
                  <a16:creationId xmlns:a16="http://schemas.microsoft.com/office/drawing/2014/main" id="{FB7A0741-193C-1842-9CE4-E6CFDBCCC0A7}"/>
                </a:ext>
              </a:extLst>
            </p:cNvPr>
            <p:cNvSpPr/>
            <p:nvPr/>
          </p:nvSpPr>
          <p:spPr>
            <a:xfrm>
              <a:off x="2173638" y="3652162"/>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sp>
          <p:nvSpPr>
            <p:cNvPr id="36" name="Полилиния: фигура 77">
              <a:extLst>
                <a:ext uri="{FF2B5EF4-FFF2-40B4-BE49-F238E27FC236}">
                  <a16:creationId xmlns:a16="http://schemas.microsoft.com/office/drawing/2014/main" id="{B03C2FA9-227B-D746-B762-FA96A4712EC4}"/>
                </a:ext>
              </a:extLst>
            </p:cNvPr>
            <p:cNvSpPr/>
            <p:nvPr/>
          </p:nvSpPr>
          <p:spPr>
            <a:xfrm>
              <a:off x="2215638" y="3694162"/>
              <a:ext cx="420000" cy="399000"/>
            </a:xfrm>
            <a:custGeom>
              <a:avLst/>
              <a:gdLst>
                <a:gd name="connsiteX0" fmla="*/ 378000 w 420000"/>
                <a:gd name="connsiteY0" fmla="*/ 84000 h 399000"/>
                <a:gd name="connsiteX1" fmla="*/ 294000 w 420000"/>
                <a:gd name="connsiteY1" fmla="*/ 84000 h 399000"/>
                <a:gd name="connsiteX2" fmla="*/ 294000 w 420000"/>
                <a:gd name="connsiteY2" fmla="*/ 42000 h 399000"/>
                <a:gd name="connsiteX3" fmla="*/ 252000 w 420000"/>
                <a:gd name="connsiteY3" fmla="*/ 0 h 399000"/>
                <a:gd name="connsiteX4" fmla="*/ 168000 w 420000"/>
                <a:gd name="connsiteY4" fmla="*/ 0 h 399000"/>
                <a:gd name="connsiteX5" fmla="*/ 126000 w 420000"/>
                <a:gd name="connsiteY5" fmla="*/ 42000 h 399000"/>
                <a:gd name="connsiteX6" fmla="*/ 126000 w 420000"/>
                <a:gd name="connsiteY6" fmla="*/ 84000 h 399000"/>
                <a:gd name="connsiteX7" fmla="*/ 42000 w 420000"/>
                <a:gd name="connsiteY7" fmla="*/ 84000 h 399000"/>
                <a:gd name="connsiteX8" fmla="*/ 210 w 420000"/>
                <a:gd name="connsiteY8" fmla="*/ 126000 h 399000"/>
                <a:gd name="connsiteX9" fmla="*/ 0 w 420000"/>
                <a:gd name="connsiteY9" fmla="*/ 357000 h 399000"/>
                <a:gd name="connsiteX10" fmla="*/ 42000 w 420000"/>
                <a:gd name="connsiteY10" fmla="*/ 399000 h 399000"/>
                <a:gd name="connsiteX11" fmla="*/ 378000 w 420000"/>
                <a:gd name="connsiteY11" fmla="*/ 399000 h 399000"/>
                <a:gd name="connsiteX12" fmla="*/ 420000 w 420000"/>
                <a:gd name="connsiteY12" fmla="*/ 357000 h 399000"/>
                <a:gd name="connsiteX13" fmla="*/ 420000 w 420000"/>
                <a:gd name="connsiteY13" fmla="*/ 126000 h 399000"/>
                <a:gd name="connsiteX14" fmla="*/ 378000 w 420000"/>
                <a:gd name="connsiteY14" fmla="*/ 84000 h 399000"/>
                <a:gd name="connsiteX15" fmla="*/ 252000 w 420000"/>
                <a:gd name="connsiteY15" fmla="*/ 84000 h 399000"/>
                <a:gd name="connsiteX16" fmla="*/ 168000 w 420000"/>
                <a:gd name="connsiteY16" fmla="*/ 84000 h 399000"/>
                <a:gd name="connsiteX17" fmla="*/ 168000 w 420000"/>
                <a:gd name="connsiteY17" fmla="*/ 42000 h 399000"/>
                <a:gd name="connsiteX18" fmla="*/ 252000 w 420000"/>
                <a:gd name="connsiteY18" fmla="*/ 42000 h 399000"/>
                <a:gd name="connsiteX19" fmla="*/ 252000 w 420000"/>
                <a:gd name="connsiteY19" fmla="*/ 84000 h 3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000" h="399000">
                  <a:moveTo>
                    <a:pt x="378000" y="84000"/>
                  </a:moveTo>
                  <a:lnTo>
                    <a:pt x="294000" y="84000"/>
                  </a:lnTo>
                  <a:lnTo>
                    <a:pt x="294000" y="42000"/>
                  </a:lnTo>
                  <a:cubicBezTo>
                    <a:pt x="294000" y="18690"/>
                    <a:pt x="275310" y="0"/>
                    <a:pt x="252000" y="0"/>
                  </a:cubicBezTo>
                  <a:lnTo>
                    <a:pt x="168000" y="0"/>
                  </a:lnTo>
                  <a:cubicBezTo>
                    <a:pt x="144690" y="0"/>
                    <a:pt x="126000" y="18690"/>
                    <a:pt x="126000" y="42000"/>
                  </a:cubicBezTo>
                  <a:lnTo>
                    <a:pt x="126000" y="84000"/>
                  </a:lnTo>
                  <a:lnTo>
                    <a:pt x="42000" y="84000"/>
                  </a:lnTo>
                  <a:cubicBezTo>
                    <a:pt x="18690" y="84000"/>
                    <a:pt x="210" y="102690"/>
                    <a:pt x="210" y="126000"/>
                  </a:cubicBezTo>
                  <a:lnTo>
                    <a:pt x="0" y="357000"/>
                  </a:lnTo>
                  <a:cubicBezTo>
                    <a:pt x="0" y="380310"/>
                    <a:pt x="18690" y="399000"/>
                    <a:pt x="42000" y="399000"/>
                  </a:cubicBezTo>
                  <a:lnTo>
                    <a:pt x="378000" y="399000"/>
                  </a:lnTo>
                  <a:cubicBezTo>
                    <a:pt x="401310" y="399000"/>
                    <a:pt x="420000" y="380310"/>
                    <a:pt x="420000" y="357000"/>
                  </a:cubicBezTo>
                  <a:lnTo>
                    <a:pt x="420000" y="126000"/>
                  </a:lnTo>
                  <a:cubicBezTo>
                    <a:pt x="420000" y="102690"/>
                    <a:pt x="401310" y="84000"/>
                    <a:pt x="378000" y="84000"/>
                  </a:cubicBezTo>
                  <a:close/>
                  <a:moveTo>
                    <a:pt x="252000" y="84000"/>
                  </a:moveTo>
                  <a:lnTo>
                    <a:pt x="168000" y="84000"/>
                  </a:lnTo>
                  <a:lnTo>
                    <a:pt x="168000" y="42000"/>
                  </a:lnTo>
                  <a:lnTo>
                    <a:pt x="252000" y="42000"/>
                  </a:lnTo>
                  <a:lnTo>
                    <a:pt x="252000" y="84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grpSp>
      <p:grpSp>
        <p:nvGrpSpPr>
          <p:cNvPr id="37" name="Рисунок 79">
            <a:extLst>
              <a:ext uri="{FF2B5EF4-FFF2-40B4-BE49-F238E27FC236}">
                <a16:creationId xmlns:a16="http://schemas.microsoft.com/office/drawing/2014/main" id="{CD722468-1E37-AC46-A728-F45C7E20D6C0}"/>
              </a:ext>
            </a:extLst>
          </p:cNvPr>
          <p:cNvGrpSpPr/>
          <p:nvPr/>
        </p:nvGrpSpPr>
        <p:grpSpPr>
          <a:xfrm>
            <a:off x="4187792" y="3707594"/>
            <a:ext cx="504000" cy="504000"/>
            <a:chOff x="5981700" y="3314700"/>
            <a:chExt cx="504000" cy="504000"/>
          </a:xfrm>
        </p:grpSpPr>
        <p:sp>
          <p:nvSpPr>
            <p:cNvPr id="38" name="Полилиния: фигура 81">
              <a:extLst>
                <a:ext uri="{FF2B5EF4-FFF2-40B4-BE49-F238E27FC236}">
                  <a16:creationId xmlns:a16="http://schemas.microsoft.com/office/drawing/2014/main" id="{DA3A7360-E125-224C-8262-AB38CB9386BF}"/>
                </a:ext>
              </a:extLst>
            </p:cNvPr>
            <p:cNvSpPr/>
            <p:nvPr/>
          </p:nvSpPr>
          <p:spPr>
            <a:xfrm>
              <a:off x="6065700" y="3419700"/>
              <a:ext cx="357000" cy="294000"/>
            </a:xfrm>
            <a:custGeom>
              <a:avLst/>
              <a:gdLst>
                <a:gd name="connsiteX0" fmla="*/ 0 w 357000"/>
                <a:gd name="connsiteY0" fmla="*/ 189000 h 294000"/>
                <a:gd name="connsiteX1" fmla="*/ 84000 w 357000"/>
                <a:gd name="connsiteY1" fmla="*/ 189000 h 294000"/>
                <a:gd name="connsiteX2" fmla="*/ 84000 w 357000"/>
                <a:gd name="connsiteY2" fmla="*/ 105000 h 294000"/>
                <a:gd name="connsiteX3" fmla="*/ 0 w 357000"/>
                <a:gd name="connsiteY3" fmla="*/ 105000 h 294000"/>
                <a:gd name="connsiteX4" fmla="*/ 0 w 357000"/>
                <a:gd name="connsiteY4" fmla="*/ 189000 h 294000"/>
                <a:gd name="connsiteX5" fmla="*/ 0 w 357000"/>
                <a:gd name="connsiteY5" fmla="*/ 294000 h 294000"/>
                <a:gd name="connsiteX6" fmla="*/ 84000 w 357000"/>
                <a:gd name="connsiteY6" fmla="*/ 294000 h 294000"/>
                <a:gd name="connsiteX7" fmla="*/ 84000 w 357000"/>
                <a:gd name="connsiteY7" fmla="*/ 210000 h 294000"/>
                <a:gd name="connsiteX8" fmla="*/ 0 w 357000"/>
                <a:gd name="connsiteY8" fmla="*/ 210000 h 294000"/>
                <a:gd name="connsiteX9" fmla="*/ 0 w 357000"/>
                <a:gd name="connsiteY9" fmla="*/ 294000 h 294000"/>
                <a:gd name="connsiteX10" fmla="*/ 0 w 357000"/>
                <a:gd name="connsiteY10" fmla="*/ 84000 h 294000"/>
                <a:gd name="connsiteX11" fmla="*/ 84000 w 357000"/>
                <a:gd name="connsiteY11" fmla="*/ 84000 h 294000"/>
                <a:gd name="connsiteX12" fmla="*/ 84000 w 357000"/>
                <a:gd name="connsiteY12" fmla="*/ 0 h 294000"/>
                <a:gd name="connsiteX13" fmla="*/ 0 w 357000"/>
                <a:gd name="connsiteY13" fmla="*/ 0 h 294000"/>
                <a:gd name="connsiteX14" fmla="*/ 0 w 357000"/>
                <a:gd name="connsiteY14" fmla="*/ 84000 h 294000"/>
                <a:gd name="connsiteX15" fmla="*/ 105000 w 357000"/>
                <a:gd name="connsiteY15" fmla="*/ 189000 h 294000"/>
                <a:gd name="connsiteX16" fmla="*/ 357000 w 357000"/>
                <a:gd name="connsiteY16" fmla="*/ 189000 h 294000"/>
                <a:gd name="connsiteX17" fmla="*/ 357000 w 357000"/>
                <a:gd name="connsiteY17" fmla="*/ 105000 h 294000"/>
                <a:gd name="connsiteX18" fmla="*/ 105000 w 357000"/>
                <a:gd name="connsiteY18" fmla="*/ 105000 h 294000"/>
                <a:gd name="connsiteX19" fmla="*/ 105000 w 357000"/>
                <a:gd name="connsiteY19" fmla="*/ 189000 h 294000"/>
                <a:gd name="connsiteX20" fmla="*/ 105000 w 357000"/>
                <a:gd name="connsiteY20" fmla="*/ 294000 h 294000"/>
                <a:gd name="connsiteX21" fmla="*/ 357000 w 357000"/>
                <a:gd name="connsiteY21" fmla="*/ 294000 h 294000"/>
                <a:gd name="connsiteX22" fmla="*/ 357000 w 357000"/>
                <a:gd name="connsiteY22" fmla="*/ 210000 h 294000"/>
                <a:gd name="connsiteX23" fmla="*/ 105000 w 357000"/>
                <a:gd name="connsiteY23" fmla="*/ 210000 h 294000"/>
                <a:gd name="connsiteX24" fmla="*/ 105000 w 357000"/>
                <a:gd name="connsiteY24" fmla="*/ 294000 h 294000"/>
                <a:gd name="connsiteX25" fmla="*/ 105000 w 357000"/>
                <a:gd name="connsiteY25" fmla="*/ 0 h 294000"/>
                <a:gd name="connsiteX26" fmla="*/ 105000 w 357000"/>
                <a:gd name="connsiteY26" fmla="*/ 84000 h 294000"/>
                <a:gd name="connsiteX27" fmla="*/ 357000 w 357000"/>
                <a:gd name="connsiteY27" fmla="*/ 84000 h 294000"/>
                <a:gd name="connsiteX28" fmla="*/ 357000 w 357000"/>
                <a:gd name="connsiteY28" fmla="*/ 0 h 294000"/>
                <a:gd name="connsiteX29" fmla="*/ 105000 w 357000"/>
                <a:gd name="connsiteY29" fmla="*/ 0 h 2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7000" h="294000">
                  <a:moveTo>
                    <a:pt x="0" y="189000"/>
                  </a:moveTo>
                  <a:lnTo>
                    <a:pt x="84000" y="189000"/>
                  </a:lnTo>
                  <a:lnTo>
                    <a:pt x="84000" y="105000"/>
                  </a:lnTo>
                  <a:lnTo>
                    <a:pt x="0" y="105000"/>
                  </a:lnTo>
                  <a:lnTo>
                    <a:pt x="0" y="189000"/>
                  </a:lnTo>
                  <a:close/>
                  <a:moveTo>
                    <a:pt x="0" y="294000"/>
                  </a:moveTo>
                  <a:lnTo>
                    <a:pt x="84000" y="294000"/>
                  </a:lnTo>
                  <a:lnTo>
                    <a:pt x="84000" y="210000"/>
                  </a:lnTo>
                  <a:lnTo>
                    <a:pt x="0" y="210000"/>
                  </a:lnTo>
                  <a:lnTo>
                    <a:pt x="0" y="294000"/>
                  </a:lnTo>
                  <a:close/>
                  <a:moveTo>
                    <a:pt x="0" y="84000"/>
                  </a:moveTo>
                  <a:lnTo>
                    <a:pt x="84000" y="84000"/>
                  </a:lnTo>
                  <a:lnTo>
                    <a:pt x="84000" y="0"/>
                  </a:lnTo>
                  <a:lnTo>
                    <a:pt x="0" y="0"/>
                  </a:lnTo>
                  <a:lnTo>
                    <a:pt x="0" y="84000"/>
                  </a:lnTo>
                  <a:close/>
                  <a:moveTo>
                    <a:pt x="105000" y="189000"/>
                  </a:moveTo>
                  <a:lnTo>
                    <a:pt x="357000" y="189000"/>
                  </a:lnTo>
                  <a:lnTo>
                    <a:pt x="357000" y="105000"/>
                  </a:lnTo>
                  <a:lnTo>
                    <a:pt x="105000" y="105000"/>
                  </a:lnTo>
                  <a:lnTo>
                    <a:pt x="105000" y="189000"/>
                  </a:lnTo>
                  <a:close/>
                  <a:moveTo>
                    <a:pt x="105000" y="294000"/>
                  </a:moveTo>
                  <a:lnTo>
                    <a:pt x="357000" y="294000"/>
                  </a:lnTo>
                  <a:lnTo>
                    <a:pt x="357000" y="210000"/>
                  </a:lnTo>
                  <a:lnTo>
                    <a:pt x="105000" y="210000"/>
                  </a:lnTo>
                  <a:lnTo>
                    <a:pt x="105000" y="294000"/>
                  </a:lnTo>
                  <a:close/>
                  <a:moveTo>
                    <a:pt x="105000" y="0"/>
                  </a:moveTo>
                  <a:lnTo>
                    <a:pt x="105000" y="84000"/>
                  </a:lnTo>
                  <a:lnTo>
                    <a:pt x="357000" y="84000"/>
                  </a:lnTo>
                  <a:lnTo>
                    <a:pt x="357000" y="0"/>
                  </a:lnTo>
                  <a:lnTo>
                    <a:pt x="105000" y="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sp>
          <p:nvSpPr>
            <p:cNvPr id="39" name="Полилиния: фигура 82">
              <a:extLst>
                <a:ext uri="{FF2B5EF4-FFF2-40B4-BE49-F238E27FC236}">
                  <a16:creationId xmlns:a16="http://schemas.microsoft.com/office/drawing/2014/main" id="{A8B95078-B7DF-6E42-A06D-57CB3586CAE1}"/>
                </a:ext>
              </a:extLst>
            </p:cNvPr>
            <p:cNvSpPr/>
            <p:nvPr/>
          </p:nvSpPr>
          <p:spPr>
            <a:xfrm>
              <a:off x="5981700" y="3314700"/>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grpSp>
      <p:pic>
        <p:nvPicPr>
          <p:cNvPr id="40" name="Рисунок 84">
            <a:extLst>
              <a:ext uri="{FF2B5EF4-FFF2-40B4-BE49-F238E27FC236}">
                <a16:creationId xmlns:a16="http://schemas.microsoft.com/office/drawing/2014/main" id="{E627EF02-86B3-C548-BFE7-C5157A7DE01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9363" y="3703474"/>
            <a:ext cx="504000" cy="504000"/>
          </a:xfrm>
          <a:prstGeom prst="rect">
            <a:avLst/>
          </a:prstGeom>
        </p:spPr>
      </p:pic>
      <p:grpSp>
        <p:nvGrpSpPr>
          <p:cNvPr id="41" name="Рисунок 93">
            <a:extLst>
              <a:ext uri="{FF2B5EF4-FFF2-40B4-BE49-F238E27FC236}">
                <a16:creationId xmlns:a16="http://schemas.microsoft.com/office/drawing/2014/main" id="{A6826D7F-984C-334C-9CC3-498C90B1EFC1}"/>
              </a:ext>
            </a:extLst>
          </p:cNvPr>
          <p:cNvGrpSpPr/>
          <p:nvPr/>
        </p:nvGrpSpPr>
        <p:grpSpPr>
          <a:xfrm>
            <a:off x="10235695" y="3703475"/>
            <a:ext cx="503999" cy="503999"/>
            <a:chOff x="10235695" y="3703475"/>
            <a:chExt cx="503999" cy="503999"/>
          </a:xfrm>
        </p:grpSpPr>
        <p:sp>
          <p:nvSpPr>
            <p:cNvPr id="42" name="Полилиния: фигура 95">
              <a:extLst>
                <a:ext uri="{FF2B5EF4-FFF2-40B4-BE49-F238E27FC236}">
                  <a16:creationId xmlns:a16="http://schemas.microsoft.com/office/drawing/2014/main" id="{B77F6CF6-DDBA-004A-A954-38F5902B9C1E}"/>
                </a:ext>
              </a:extLst>
            </p:cNvPr>
            <p:cNvSpPr/>
            <p:nvPr/>
          </p:nvSpPr>
          <p:spPr>
            <a:xfrm>
              <a:off x="10235695" y="3703475"/>
              <a:ext cx="503999" cy="503999"/>
            </a:xfrm>
            <a:custGeom>
              <a:avLst/>
              <a:gdLst>
                <a:gd name="connsiteX0" fmla="*/ 0 w 503999"/>
                <a:gd name="connsiteY0" fmla="*/ 0 h 503999"/>
                <a:gd name="connsiteX1" fmla="*/ 503999 w 503999"/>
                <a:gd name="connsiteY1" fmla="*/ 0 h 503999"/>
                <a:gd name="connsiteX2" fmla="*/ 503999 w 503999"/>
                <a:gd name="connsiteY2" fmla="*/ 503999 h 503999"/>
                <a:gd name="connsiteX3" fmla="*/ 0 w 503999"/>
                <a:gd name="connsiteY3" fmla="*/ 503999 h 503999"/>
              </a:gdLst>
              <a:ahLst/>
              <a:cxnLst>
                <a:cxn ang="0">
                  <a:pos x="connsiteX0" y="connsiteY0"/>
                </a:cxn>
                <a:cxn ang="0">
                  <a:pos x="connsiteX1" y="connsiteY1"/>
                </a:cxn>
                <a:cxn ang="0">
                  <a:pos x="connsiteX2" y="connsiteY2"/>
                </a:cxn>
                <a:cxn ang="0">
                  <a:pos x="connsiteX3" y="connsiteY3"/>
                </a:cxn>
              </a:cxnLst>
              <a:rect l="l" t="t" r="r" b="b"/>
              <a:pathLst>
                <a:path w="503999" h="503999">
                  <a:moveTo>
                    <a:pt x="0" y="0"/>
                  </a:moveTo>
                  <a:lnTo>
                    <a:pt x="503999" y="0"/>
                  </a:lnTo>
                  <a:lnTo>
                    <a:pt x="503999" y="503999"/>
                  </a:lnTo>
                  <a:lnTo>
                    <a:pt x="0" y="503999"/>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sp>
          <p:nvSpPr>
            <p:cNvPr id="43" name="Полилиния: фигура 96">
              <a:extLst>
                <a:ext uri="{FF2B5EF4-FFF2-40B4-BE49-F238E27FC236}">
                  <a16:creationId xmlns:a16="http://schemas.microsoft.com/office/drawing/2014/main" id="{34F77C75-4C5F-7448-8A4C-A1CFCA037872}"/>
                </a:ext>
              </a:extLst>
            </p:cNvPr>
            <p:cNvSpPr/>
            <p:nvPr/>
          </p:nvSpPr>
          <p:spPr>
            <a:xfrm>
              <a:off x="10277695" y="3745475"/>
              <a:ext cx="419999" cy="419999"/>
            </a:xfrm>
            <a:custGeom>
              <a:avLst/>
              <a:gdLst>
                <a:gd name="connsiteX0" fmla="*/ 210000 w 419999"/>
                <a:gd name="connsiteY0" fmla="*/ 0 h 419999"/>
                <a:gd name="connsiteX1" fmla="*/ 0 w 419999"/>
                <a:gd name="connsiteY1" fmla="*/ 210000 h 419999"/>
                <a:gd name="connsiteX2" fmla="*/ 210000 w 419999"/>
                <a:gd name="connsiteY2" fmla="*/ 419999 h 419999"/>
                <a:gd name="connsiteX3" fmla="*/ 419999 w 419999"/>
                <a:gd name="connsiteY3" fmla="*/ 210000 h 419999"/>
                <a:gd name="connsiteX4" fmla="*/ 210000 w 419999"/>
                <a:gd name="connsiteY4" fmla="*/ 0 h 419999"/>
                <a:gd name="connsiteX5" fmla="*/ 231000 w 419999"/>
                <a:gd name="connsiteY5" fmla="*/ 314999 h 419999"/>
                <a:gd name="connsiteX6" fmla="*/ 189000 w 419999"/>
                <a:gd name="connsiteY6" fmla="*/ 314999 h 419999"/>
                <a:gd name="connsiteX7" fmla="*/ 189000 w 419999"/>
                <a:gd name="connsiteY7" fmla="*/ 272999 h 419999"/>
                <a:gd name="connsiteX8" fmla="*/ 231000 w 419999"/>
                <a:gd name="connsiteY8" fmla="*/ 272999 h 419999"/>
                <a:gd name="connsiteX9" fmla="*/ 231000 w 419999"/>
                <a:gd name="connsiteY9" fmla="*/ 314999 h 419999"/>
                <a:gd name="connsiteX10" fmla="*/ 231000 w 419999"/>
                <a:gd name="connsiteY10" fmla="*/ 231000 h 419999"/>
                <a:gd name="connsiteX11" fmla="*/ 189000 w 419999"/>
                <a:gd name="connsiteY11" fmla="*/ 231000 h 419999"/>
                <a:gd name="connsiteX12" fmla="*/ 189000 w 419999"/>
                <a:gd name="connsiteY12" fmla="*/ 105000 h 419999"/>
                <a:gd name="connsiteX13" fmla="*/ 231000 w 419999"/>
                <a:gd name="connsiteY13" fmla="*/ 105000 h 419999"/>
                <a:gd name="connsiteX14" fmla="*/ 231000 w 419999"/>
                <a:gd name="connsiteY14" fmla="*/ 231000 h 41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999" h="419999">
                  <a:moveTo>
                    <a:pt x="210000" y="0"/>
                  </a:moveTo>
                  <a:cubicBezTo>
                    <a:pt x="94080" y="0"/>
                    <a:pt x="0" y="94080"/>
                    <a:pt x="0" y="210000"/>
                  </a:cubicBezTo>
                  <a:cubicBezTo>
                    <a:pt x="0" y="325919"/>
                    <a:pt x="94080" y="419999"/>
                    <a:pt x="210000" y="419999"/>
                  </a:cubicBezTo>
                  <a:cubicBezTo>
                    <a:pt x="325919" y="419999"/>
                    <a:pt x="419999" y="325919"/>
                    <a:pt x="419999" y="210000"/>
                  </a:cubicBezTo>
                  <a:cubicBezTo>
                    <a:pt x="419999" y="94080"/>
                    <a:pt x="325919" y="0"/>
                    <a:pt x="210000" y="0"/>
                  </a:cubicBezTo>
                  <a:close/>
                  <a:moveTo>
                    <a:pt x="231000" y="314999"/>
                  </a:moveTo>
                  <a:lnTo>
                    <a:pt x="189000" y="314999"/>
                  </a:lnTo>
                  <a:lnTo>
                    <a:pt x="189000" y="272999"/>
                  </a:lnTo>
                  <a:lnTo>
                    <a:pt x="231000" y="272999"/>
                  </a:lnTo>
                  <a:lnTo>
                    <a:pt x="231000" y="314999"/>
                  </a:lnTo>
                  <a:close/>
                  <a:moveTo>
                    <a:pt x="231000" y="231000"/>
                  </a:moveTo>
                  <a:lnTo>
                    <a:pt x="189000" y="231000"/>
                  </a:lnTo>
                  <a:lnTo>
                    <a:pt x="189000" y="105000"/>
                  </a:lnTo>
                  <a:lnTo>
                    <a:pt x="231000" y="105000"/>
                  </a:lnTo>
                  <a:lnTo>
                    <a:pt x="231000" y="231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grpSp>
      <p:grpSp>
        <p:nvGrpSpPr>
          <p:cNvPr id="44" name="Рисунок 98">
            <a:extLst>
              <a:ext uri="{FF2B5EF4-FFF2-40B4-BE49-F238E27FC236}">
                <a16:creationId xmlns:a16="http://schemas.microsoft.com/office/drawing/2014/main" id="{A997B6EE-219A-0841-8C60-5D3E86C48D65}"/>
              </a:ext>
            </a:extLst>
          </p:cNvPr>
          <p:cNvGrpSpPr/>
          <p:nvPr/>
        </p:nvGrpSpPr>
        <p:grpSpPr>
          <a:xfrm>
            <a:off x="2173638" y="5003594"/>
            <a:ext cx="504000" cy="504000"/>
            <a:chOff x="2173638" y="5003594"/>
            <a:chExt cx="504000" cy="504000"/>
          </a:xfrm>
        </p:grpSpPr>
        <p:sp>
          <p:nvSpPr>
            <p:cNvPr id="45" name="Полилиния: фигура 100">
              <a:extLst>
                <a:ext uri="{FF2B5EF4-FFF2-40B4-BE49-F238E27FC236}">
                  <a16:creationId xmlns:a16="http://schemas.microsoft.com/office/drawing/2014/main" id="{E3787832-76F1-434B-ACF3-3C647957DFCE}"/>
                </a:ext>
              </a:extLst>
            </p:cNvPr>
            <p:cNvSpPr/>
            <p:nvPr/>
          </p:nvSpPr>
          <p:spPr>
            <a:xfrm>
              <a:off x="2173638" y="500359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sp>
          <p:nvSpPr>
            <p:cNvPr id="46" name="Полилиния: фигура 101">
              <a:extLst>
                <a:ext uri="{FF2B5EF4-FFF2-40B4-BE49-F238E27FC236}">
                  <a16:creationId xmlns:a16="http://schemas.microsoft.com/office/drawing/2014/main" id="{DCD0E34F-5361-AA4C-A88E-06B76609DC47}"/>
                </a:ext>
              </a:extLst>
            </p:cNvPr>
            <p:cNvSpPr/>
            <p:nvPr/>
          </p:nvSpPr>
          <p:spPr>
            <a:xfrm>
              <a:off x="2215638" y="5045594"/>
              <a:ext cx="420000" cy="420000"/>
            </a:xfrm>
            <a:custGeom>
              <a:avLst/>
              <a:gdLst>
                <a:gd name="connsiteX0" fmla="*/ 210000 w 420000"/>
                <a:gd name="connsiteY0" fmla="*/ 0 h 420000"/>
                <a:gd name="connsiteX1" fmla="*/ 0 w 420000"/>
                <a:gd name="connsiteY1" fmla="*/ 210000 h 420000"/>
                <a:gd name="connsiteX2" fmla="*/ 210000 w 420000"/>
                <a:gd name="connsiteY2" fmla="*/ 420000 h 420000"/>
                <a:gd name="connsiteX3" fmla="*/ 420000 w 420000"/>
                <a:gd name="connsiteY3" fmla="*/ 210000 h 420000"/>
                <a:gd name="connsiteX4" fmla="*/ 210000 w 420000"/>
                <a:gd name="connsiteY4" fmla="*/ 0 h 420000"/>
                <a:gd name="connsiteX5" fmla="*/ 315000 w 420000"/>
                <a:gd name="connsiteY5" fmla="*/ 231000 h 420000"/>
                <a:gd name="connsiteX6" fmla="*/ 231000 w 420000"/>
                <a:gd name="connsiteY6" fmla="*/ 231000 h 420000"/>
                <a:gd name="connsiteX7" fmla="*/ 231000 w 420000"/>
                <a:gd name="connsiteY7" fmla="*/ 315000 h 420000"/>
                <a:gd name="connsiteX8" fmla="*/ 189000 w 420000"/>
                <a:gd name="connsiteY8" fmla="*/ 315000 h 420000"/>
                <a:gd name="connsiteX9" fmla="*/ 189000 w 420000"/>
                <a:gd name="connsiteY9" fmla="*/ 231000 h 420000"/>
                <a:gd name="connsiteX10" fmla="*/ 105000 w 420000"/>
                <a:gd name="connsiteY10" fmla="*/ 231000 h 420000"/>
                <a:gd name="connsiteX11" fmla="*/ 105000 w 420000"/>
                <a:gd name="connsiteY11" fmla="*/ 189000 h 420000"/>
                <a:gd name="connsiteX12" fmla="*/ 189000 w 420000"/>
                <a:gd name="connsiteY12" fmla="*/ 189000 h 420000"/>
                <a:gd name="connsiteX13" fmla="*/ 189000 w 420000"/>
                <a:gd name="connsiteY13" fmla="*/ 105000 h 420000"/>
                <a:gd name="connsiteX14" fmla="*/ 231000 w 420000"/>
                <a:gd name="connsiteY14" fmla="*/ 105000 h 420000"/>
                <a:gd name="connsiteX15" fmla="*/ 231000 w 420000"/>
                <a:gd name="connsiteY15" fmla="*/ 189000 h 420000"/>
                <a:gd name="connsiteX16" fmla="*/ 315000 w 420000"/>
                <a:gd name="connsiteY16" fmla="*/ 189000 h 420000"/>
                <a:gd name="connsiteX17" fmla="*/ 315000 w 420000"/>
                <a:gd name="connsiteY17" fmla="*/ 231000 h 4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000" h="420000">
                  <a:moveTo>
                    <a:pt x="210000" y="0"/>
                  </a:moveTo>
                  <a:cubicBezTo>
                    <a:pt x="94080" y="0"/>
                    <a:pt x="0" y="94080"/>
                    <a:pt x="0" y="210000"/>
                  </a:cubicBezTo>
                  <a:cubicBezTo>
                    <a:pt x="0" y="325920"/>
                    <a:pt x="94080" y="420000"/>
                    <a:pt x="210000" y="420000"/>
                  </a:cubicBezTo>
                  <a:cubicBezTo>
                    <a:pt x="325920" y="420000"/>
                    <a:pt x="420000" y="325920"/>
                    <a:pt x="420000" y="210000"/>
                  </a:cubicBezTo>
                  <a:cubicBezTo>
                    <a:pt x="420000" y="94080"/>
                    <a:pt x="325920" y="0"/>
                    <a:pt x="210000" y="0"/>
                  </a:cubicBezTo>
                  <a:close/>
                  <a:moveTo>
                    <a:pt x="315000" y="231000"/>
                  </a:moveTo>
                  <a:lnTo>
                    <a:pt x="231000" y="231000"/>
                  </a:lnTo>
                  <a:lnTo>
                    <a:pt x="231000" y="315000"/>
                  </a:lnTo>
                  <a:lnTo>
                    <a:pt x="189000" y="315000"/>
                  </a:lnTo>
                  <a:lnTo>
                    <a:pt x="189000" y="231000"/>
                  </a:lnTo>
                  <a:lnTo>
                    <a:pt x="105000" y="231000"/>
                  </a:lnTo>
                  <a:lnTo>
                    <a:pt x="105000" y="189000"/>
                  </a:lnTo>
                  <a:lnTo>
                    <a:pt x="189000" y="189000"/>
                  </a:lnTo>
                  <a:lnTo>
                    <a:pt x="189000" y="105000"/>
                  </a:lnTo>
                  <a:lnTo>
                    <a:pt x="231000" y="105000"/>
                  </a:lnTo>
                  <a:lnTo>
                    <a:pt x="231000" y="189000"/>
                  </a:lnTo>
                  <a:lnTo>
                    <a:pt x="315000" y="189000"/>
                  </a:lnTo>
                  <a:lnTo>
                    <a:pt x="315000" y="231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grpSp>
      <p:grpSp>
        <p:nvGrpSpPr>
          <p:cNvPr id="47" name="Рисунок 103">
            <a:extLst>
              <a:ext uri="{FF2B5EF4-FFF2-40B4-BE49-F238E27FC236}">
                <a16:creationId xmlns:a16="http://schemas.microsoft.com/office/drawing/2014/main" id="{5C5A3027-FB22-364C-BC60-49FDE38D52C9}"/>
              </a:ext>
            </a:extLst>
          </p:cNvPr>
          <p:cNvGrpSpPr/>
          <p:nvPr/>
        </p:nvGrpSpPr>
        <p:grpSpPr>
          <a:xfrm>
            <a:off x="4184953" y="5003594"/>
            <a:ext cx="504000" cy="504000"/>
            <a:chOff x="4184953" y="5003594"/>
            <a:chExt cx="504000" cy="504000"/>
          </a:xfrm>
        </p:grpSpPr>
        <p:sp>
          <p:nvSpPr>
            <p:cNvPr id="48" name="Полилиния: фигура 105">
              <a:extLst>
                <a:ext uri="{FF2B5EF4-FFF2-40B4-BE49-F238E27FC236}">
                  <a16:creationId xmlns:a16="http://schemas.microsoft.com/office/drawing/2014/main" id="{5498142E-738A-2B43-B26C-BF050BC78463}"/>
                </a:ext>
              </a:extLst>
            </p:cNvPr>
            <p:cNvSpPr/>
            <p:nvPr/>
          </p:nvSpPr>
          <p:spPr>
            <a:xfrm>
              <a:off x="4226953" y="5087594"/>
              <a:ext cx="420000" cy="336000"/>
            </a:xfrm>
            <a:custGeom>
              <a:avLst/>
              <a:gdLst>
                <a:gd name="connsiteX0" fmla="*/ 378000 w 420000"/>
                <a:gd name="connsiteY0" fmla="*/ 0 h 336000"/>
                <a:gd name="connsiteX1" fmla="*/ 42000 w 420000"/>
                <a:gd name="connsiteY1" fmla="*/ 0 h 336000"/>
                <a:gd name="connsiteX2" fmla="*/ 210 w 420000"/>
                <a:gd name="connsiteY2" fmla="*/ 42000 h 336000"/>
                <a:gd name="connsiteX3" fmla="*/ 0 w 420000"/>
                <a:gd name="connsiteY3" fmla="*/ 294000 h 336000"/>
                <a:gd name="connsiteX4" fmla="*/ 42000 w 420000"/>
                <a:gd name="connsiteY4" fmla="*/ 336000 h 336000"/>
                <a:gd name="connsiteX5" fmla="*/ 378000 w 420000"/>
                <a:gd name="connsiteY5" fmla="*/ 336000 h 336000"/>
                <a:gd name="connsiteX6" fmla="*/ 420000 w 420000"/>
                <a:gd name="connsiteY6" fmla="*/ 294000 h 336000"/>
                <a:gd name="connsiteX7" fmla="*/ 420000 w 420000"/>
                <a:gd name="connsiteY7" fmla="*/ 42000 h 336000"/>
                <a:gd name="connsiteX8" fmla="*/ 378000 w 420000"/>
                <a:gd name="connsiteY8" fmla="*/ 0 h 336000"/>
                <a:gd name="connsiteX9" fmla="*/ 378000 w 420000"/>
                <a:gd name="connsiteY9" fmla="*/ 84000 h 336000"/>
                <a:gd name="connsiteX10" fmla="*/ 210000 w 420000"/>
                <a:gd name="connsiteY10" fmla="*/ 189000 h 336000"/>
                <a:gd name="connsiteX11" fmla="*/ 42000 w 420000"/>
                <a:gd name="connsiteY11" fmla="*/ 84000 h 336000"/>
                <a:gd name="connsiteX12" fmla="*/ 42000 w 420000"/>
                <a:gd name="connsiteY12" fmla="*/ 42000 h 336000"/>
                <a:gd name="connsiteX13" fmla="*/ 210000 w 420000"/>
                <a:gd name="connsiteY13" fmla="*/ 147000 h 336000"/>
                <a:gd name="connsiteX14" fmla="*/ 378000 w 420000"/>
                <a:gd name="connsiteY14" fmla="*/ 42000 h 336000"/>
                <a:gd name="connsiteX15" fmla="*/ 378000 w 420000"/>
                <a:gd name="connsiteY15" fmla="*/ 84000 h 3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000" h="336000">
                  <a:moveTo>
                    <a:pt x="378000" y="0"/>
                  </a:moveTo>
                  <a:lnTo>
                    <a:pt x="42000" y="0"/>
                  </a:lnTo>
                  <a:cubicBezTo>
                    <a:pt x="18900" y="0"/>
                    <a:pt x="210" y="18900"/>
                    <a:pt x="210" y="42000"/>
                  </a:cubicBezTo>
                  <a:lnTo>
                    <a:pt x="0" y="294000"/>
                  </a:lnTo>
                  <a:cubicBezTo>
                    <a:pt x="0" y="317100"/>
                    <a:pt x="18900" y="336000"/>
                    <a:pt x="42000" y="336000"/>
                  </a:cubicBezTo>
                  <a:lnTo>
                    <a:pt x="378000" y="336000"/>
                  </a:lnTo>
                  <a:cubicBezTo>
                    <a:pt x="401100" y="336000"/>
                    <a:pt x="420000" y="317100"/>
                    <a:pt x="420000" y="294000"/>
                  </a:cubicBezTo>
                  <a:lnTo>
                    <a:pt x="420000" y="42000"/>
                  </a:lnTo>
                  <a:cubicBezTo>
                    <a:pt x="420000" y="18900"/>
                    <a:pt x="401100" y="0"/>
                    <a:pt x="378000" y="0"/>
                  </a:cubicBezTo>
                  <a:close/>
                  <a:moveTo>
                    <a:pt x="378000" y="84000"/>
                  </a:moveTo>
                  <a:lnTo>
                    <a:pt x="210000" y="189000"/>
                  </a:lnTo>
                  <a:lnTo>
                    <a:pt x="42000" y="84000"/>
                  </a:lnTo>
                  <a:lnTo>
                    <a:pt x="42000" y="42000"/>
                  </a:lnTo>
                  <a:lnTo>
                    <a:pt x="210000" y="147000"/>
                  </a:lnTo>
                  <a:lnTo>
                    <a:pt x="378000" y="42000"/>
                  </a:lnTo>
                  <a:lnTo>
                    <a:pt x="378000" y="84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sp>
          <p:nvSpPr>
            <p:cNvPr id="49" name="Полилиния: фигура 106">
              <a:extLst>
                <a:ext uri="{FF2B5EF4-FFF2-40B4-BE49-F238E27FC236}">
                  <a16:creationId xmlns:a16="http://schemas.microsoft.com/office/drawing/2014/main" id="{1AEF5CDC-0279-8D48-8FE9-3C91A2FDA1E0}"/>
                </a:ext>
              </a:extLst>
            </p:cNvPr>
            <p:cNvSpPr/>
            <p:nvPr/>
          </p:nvSpPr>
          <p:spPr>
            <a:xfrm>
              <a:off x="4184953" y="500359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grpSp>
      <p:grpSp>
        <p:nvGrpSpPr>
          <p:cNvPr id="50" name="Рисунок 108">
            <a:extLst>
              <a:ext uri="{FF2B5EF4-FFF2-40B4-BE49-F238E27FC236}">
                <a16:creationId xmlns:a16="http://schemas.microsoft.com/office/drawing/2014/main" id="{EA820804-EBFC-B442-806B-9DD57EEE69D0}"/>
              </a:ext>
            </a:extLst>
          </p:cNvPr>
          <p:cNvGrpSpPr/>
          <p:nvPr/>
        </p:nvGrpSpPr>
        <p:grpSpPr>
          <a:xfrm>
            <a:off x="6196268" y="5003594"/>
            <a:ext cx="504000" cy="504000"/>
            <a:chOff x="6196268" y="5003594"/>
            <a:chExt cx="504000" cy="504000"/>
          </a:xfrm>
        </p:grpSpPr>
        <p:sp>
          <p:nvSpPr>
            <p:cNvPr id="51" name="Полилиния: фигура 110">
              <a:extLst>
                <a:ext uri="{FF2B5EF4-FFF2-40B4-BE49-F238E27FC236}">
                  <a16:creationId xmlns:a16="http://schemas.microsoft.com/office/drawing/2014/main" id="{4BD98852-BDBB-2749-BC7C-7B02056E6442}"/>
                </a:ext>
              </a:extLst>
            </p:cNvPr>
            <p:cNvSpPr/>
            <p:nvPr/>
          </p:nvSpPr>
          <p:spPr>
            <a:xfrm>
              <a:off x="6259268" y="5066594"/>
              <a:ext cx="378000" cy="378000"/>
            </a:xfrm>
            <a:custGeom>
              <a:avLst/>
              <a:gdLst>
                <a:gd name="connsiteX0" fmla="*/ 378000 w 378000"/>
                <a:gd name="connsiteY0" fmla="*/ 336000 h 378000"/>
                <a:gd name="connsiteX1" fmla="*/ 378000 w 378000"/>
                <a:gd name="connsiteY1" fmla="*/ 42000 h 378000"/>
                <a:gd name="connsiteX2" fmla="*/ 336000 w 378000"/>
                <a:gd name="connsiteY2" fmla="*/ 0 h 378000"/>
                <a:gd name="connsiteX3" fmla="*/ 42000 w 378000"/>
                <a:gd name="connsiteY3" fmla="*/ 0 h 378000"/>
                <a:gd name="connsiteX4" fmla="*/ 0 w 378000"/>
                <a:gd name="connsiteY4" fmla="*/ 42000 h 378000"/>
                <a:gd name="connsiteX5" fmla="*/ 0 w 378000"/>
                <a:gd name="connsiteY5" fmla="*/ 336000 h 378000"/>
                <a:gd name="connsiteX6" fmla="*/ 42000 w 378000"/>
                <a:gd name="connsiteY6" fmla="*/ 378000 h 378000"/>
                <a:gd name="connsiteX7" fmla="*/ 336000 w 378000"/>
                <a:gd name="connsiteY7" fmla="*/ 378000 h 378000"/>
                <a:gd name="connsiteX8" fmla="*/ 378000 w 378000"/>
                <a:gd name="connsiteY8" fmla="*/ 336000 h 378000"/>
                <a:gd name="connsiteX9" fmla="*/ 115500 w 378000"/>
                <a:gd name="connsiteY9" fmla="*/ 220500 h 378000"/>
                <a:gd name="connsiteX10" fmla="*/ 168000 w 378000"/>
                <a:gd name="connsiteY10" fmla="*/ 283710 h 378000"/>
                <a:gd name="connsiteX11" fmla="*/ 241500 w 378000"/>
                <a:gd name="connsiteY11" fmla="*/ 189000 h 378000"/>
                <a:gd name="connsiteX12" fmla="*/ 336000 w 378000"/>
                <a:gd name="connsiteY12" fmla="*/ 315000 h 378000"/>
                <a:gd name="connsiteX13" fmla="*/ 42000 w 378000"/>
                <a:gd name="connsiteY13" fmla="*/ 315000 h 378000"/>
                <a:gd name="connsiteX14" fmla="*/ 115500 w 378000"/>
                <a:gd name="connsiteY14" fmla="*/ 220500 h 3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8000" h="378000">
                  <a:moveTo>
                    <a:pt x="378000" y="336000"/>
                  </a:moveTo>
                  <a:lnTo>
                    <a:pt x="378000" y="42000"/>
                  </a:lnTo>
                  <a:cubicBezTo>
                    <a:pt x="378000" y="18900"/>
                    <a:pt x="359100" y="0"/>
                    <a:pt x="336000" y="0"/>
                  </a:cubicBezTo>
                  <a:lnTo>
                    <a:pt x="42000" y="0"/>
                  </a:lnTo>
                  <a:cubicBezTo>
                    <a:pt x="18900" y="0"/>
                    <a:pt x="0" y="18900"/>
                    <a:pt x="0" y="42000"/>
                  </a:cubicBezTo>
                  <a:lnTo>
                    <a:pt x="0" y="336000"/>
                  </a:lnTo>
                  <a:cubicBezTo>
                    <a:pt x="0" y="359100"/>
                    <a:pt x="18900" y="378000"/>
                    <a:pt x="42000" y="378000"/>
                  </a:cubicBezTo>
                  <a:lnTo>
                    <a:pt x="336000" y="378000"/>
                  </a:lnTo>
                  <a:cubicBezTo>
                    <a:pt x="359100" y="378000"/>
                    <a:pt x="378000" y="359100"/>
                    <a:pt x="378000" y="336000"/>
                  </a:cubicBezTo>
                  <a:close/>
                  <a:moveTo>
                    <a:pt x="115500" y="220500"/>
                  </a:moveTo>
                  <a:lnTo>
                    <a:pt x="168000" y="283710"/>
                  </a:lnTo>
                  <a:lnTo>
                    <a:pt x="241500" y="189000"/>
                  </a:lnTo>
                  <a:lnTo>
                    <a:pt x="336000" y="315000"/>
                  </a:lnTo>
                  <a:lnTo>
                    <a:pt x="42000" y="315000"/>
                  </a:lnTo>
                  <a:lnTo>
                    <a:pt x="115500" y="2205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sp>
          <p:nvSpPr>
            <p:cNvPr id="52" name="Полилиния: фигура 111">
              <a:extLst>
                <a:ext uri="{FF2B5EF4-FFF2-40B4-BE49-F238E27FC236}">
                  <a16:creationId xmlns:a16="http://schemas.microsoft.com/office/drawing/2014/main" id="{FB7B8FA4-ECBC-7E4A-84A8-F07DCBEA1467}"/>
                </a:ext>
              </a:extLst>
            </p:cNvPr>
            <p:cNvSpPr/>
            <p:nvPr/>
          </p:nvSpPr>
          <p:spPr>
            <a:xfrm>
              <a:off x="6196268" y="500359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grpSp>
      <p:grpSp>
        <p:nvGrpSpPr>
          <p:cNvPr id="53" name="Рисунок 113">
            <a:extLst>
              <a:ext uri="{FF2B5EF4-FFF2-40B4-BE49-F238E27FC236}">
                <a16:creationId xmlns:a16="http://schemas.microsoft.com/office/drawing/2014/main" id="{279F1B4D-B617-2F40-9D6F-53D44A59D13A}"/>
              </a:ext>
            </a:extLst>
          </p:cNvPr>
          <p:cNvGrpSpPr/>
          <p:nvPr/>
        </p:nvGrpSpPr>
        <p:grpSpPr>
          <a:xfrm>
            <a:off x="8210602" y="3713781"/>
            <a:ext cx="504000" cy="504000"/>
            <a:chOff x="8210602" y="4999474"/>
            <a:chExt cx="504000" cy="504000"/>
          </a:xfrm>
        </p:grpSpPr>
        <p:sp>
          <p:nvSpPr>
            <p:cNvPr id="54" name="Полилиния: фигура 115">
              <a:extLst>
                <a:ext uri="{FF2B5EF4-FFF2-40B4-BE49-F238E27FC236}">
                  <a16:creationId xmlns:a16="http://schemas.microsoft.com/office/drawing/2014/main" id="{C52C4F1B-B93C-A142-9C52-5BBB025CC0CB}"/>
                </a:ext>
              </a:extLst>
            </p:cNvPr>
            <p:cNvSpPr/>
            <p:nvPr/>
          </p:nvSpPr>
          <p:spPr>
            <a:xfrm>
              <a:off x="8210602" y="499947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 name="connsiteX4" fmla="*/ 210000 w 504000"/>
                <a:gd name="connsiteY4" fmla="*/ 105000 h 504000"/>
                <a:gd name="connsiteX5" fmla="*/ 294000 w 504000"/>
                <a:gd name="connsiteY5" fmla="*/ 105000 h 504000"/>
                <a:gd name="connsiteX6" fmla="*/ 294000 w 504000"/>
                <a:gd name="connsiteY6" fmla="*/ 147000 h 504000"/>
                <a:gd name="connsiteX7" fmla="*/ 210000 w 504000"/>
                <a:gd name="connsiteY7" fmla="*/ 147000 h 504000"/>
                <a:gd name="connsiteX8" fmla="*/ 210000 w 504000"/>
                <a:gd name="connsiteY8" fmla="*/ 105000 h 504000"/>
                <a:gd name="connsiteX9" fmla="*/ 294000 w 504000"/>
                <a:gd name="connsiteY9" fmla="*/ 105000 h 504000"/>
                <a:gd name="connsiteX10" fmla="*/ 294000 w 504000"/>
                <a:gd name="connsiteY10" fmla="*/ 147000 h 504000"/>
                <a:gd name="connsiteX11" fmla="*/ 210000 w 504000"/>
                <a:gd name="connsiteY11" fmla="*/ 14700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000" h="504000">
                  <a:moveTo>
                    <a:pt x="0" y="0"/>
                  </a:moveTo>
                  <a:lnTo>
                    <a:pt x="504000" y="0"/>
                  </a:lnTo>
                  <a:lnTo>
                    <a:pt x="504000" y="504000"/>
                  </a:lnTo>
                  <a:lnTo>
                    <a:pt x="0" y="504000"/>
                  </a:lnTo>
                  <a:close/>
                  <a:moveTo>
                    <a:pt x="210000" y="105000"/>
                  </a:moveTo>
                  <a:lnTo>
                    <a:pt x="294000" y="105000"/>
                  </a:lnTo>
                  <a:lnTo>
                    <a:pt x="294000" y="147000"/>
                  </a:lnTo>
                  <a:lnTo>
                    <a:pt x="210000" y="147000"/>
                  </a:lnTo>
                  <a:close/>
                  <a:moveTo>
                    <a:pt x="210000" y="105000"/>
                  </a:moveTo>
                  <a:lnTo>
                    <a:pt x="294000" y="105000"/>
                  </a:lnTo>
                  <a:lnTo>
                    <a:pt x="294000" y="147000"/>
                  </a:lnTo>
                  <a:lnTo>
                    <a:pt x="210000" y="147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sp>
          <p:nvSpPr>
            <p:cNvPr id="55" name="Полилиния: фигура 116">
              <a:extLst>
                <a:ext uri="{FF2B5EF4-FFF2-40B4-BE49-F238E27FC236}">
                  <a16:creationId xmlns:a16="http://schemas.microsoft.com/office/drawing/2014/main" id="{456702AE-939C-8742-85F7-4B055B2A611A}"/>
                </a:ext>
              </a:extLst>
            </p:cNvPr>
            <p:cNvSpPr/>
            <p:nvPr/>
          </p:nvSpPr>
          <p:spPr>
            <a:xfrm>
              <a:off x="8252602" y="5062474"/>
              <a:ext cx="420000" cy="378000"/>
            </a:xfrm>
            <a:custGeom>
              <a:avLst/>
              <a:gdLst>
                <a:gd name="connsiteX0" fmla="*/ 168000 w 420000"/>
                <a:gd name="connsiteY0" fmla="*/ 273000 h 378000"/>
                <a:gd name="connsiteX1" fmla="*/ 168000 w 420000"/>
                <a:gd name="connsiteY1" fmla="*/ 252000 h 378000"/>
                <a:gd name="connsiteX2" fmla="*/ 21210 w 420000"/>
                <a:gd name="connsiteY2" fmla="*/ 252000 h 378000"/>
                <a:gd name="connsiteX3" fmla="*/ 21000 w 420000"/>
                <a:gd name="connsiteY3" fmla="*/ 336000 h 378000"/>
                <a:gd name="connsiteX4" fmla="*/ 63000 w 420000"/>
                <a:gd name="connsiteY4" fmla="*/ 378000 h 378000"/>
                <a:gd name="connsiteX5" fmla="*/ 357000 w 420000"/>
                <a:gd name="connsiteY5" fmla="*/ 378000 h 378000"/>
                <a:gd name="connsiteX6" fmla="*/ 399000 w 420000"/>
                <a:gd name="connsiteY6" fmla="*/ 336000 h 378000"/>
                <a:gd name="connsiteX7" fmla="*/ 399000 w 420000"/>
                <a:gd name="connsiteY7" fmla="*/ 252000 h 378000"/>
                <a:gd name="connsiteX8" fmla="*/ 252000 w 420000"/>
                <a:gd name="connsiteY8" fmla="*/ 252000 h 378000"/>
                <a:gd name="connsiteX9" fmla="*/ 252000 w 420000"/>
                <a:gd name="connsiteY9" fmla="*/ 273000 h 378000"/>
                <a:gd name="connsiteX10" fmla="*/ 168000 w 420000"/>
                <a:gd name="connsiteY10" fmla="*/ 273000 h 378000"/>
                <a:gd name="connsiteX11" fmla="*/ 378000 w 420000"/>
                <a:gd name="connsiteY11" fmla="*/ 84000 h 378000"/>
                <a:gd name="connsiteX12" fmla="*/ 293790 w 420000"/>
                <a:gd name="connsiteY12" fmla="*/ 84000 h 378000"/>
                <a:gd name="connsiteX13" fmla="*/ 293790 w 420000"/>
                <a:gd name="connsiteY13" fmla="*/ 42000 h 378000"/>
                <a:gd name="connsiteX14" fmla="*/ 251790 w 420000"/>
                <a:gd name="connsiteY14" fmla="*/ 0 h 378000"/>
                <a:gd name="connsiteX15" fmla="*/ 167790 w 420000"/>
                <a:gd name="connsiteY15" fmla="*/ 0 h 378000"/>
                <a:gd name="connsiteX16" fmla="*/ 125790 w 420000"/>
                <a:gd name="connsiteY16" fmla="*/ 42000 h 378000"/>
                <a:gd name="connsiteX17" fmla="*/ 125790 w 420000"/>
                <a:gd name="connsiteY17" fmla="*/ 84000 h 378000"/>
                <a:gd name="connsiteX18" fmla="*/ 42000 w 420000"/>
                <a:gd name="connsiteY18" fmla="*/ 84000 h 378000"/>
                <a:gd name="connsiteX19" fmla="*/ 0 w 420000"/>
                <a:gd name="connsiteY19" fmla="*/ 126000 h 378000"/>
                <a:gd name="connsiteX20" fmla="*/ 0 w 420000"/>
                <a:gd name="connsiteY20" fmla="*/ 189000 h 378000"/>
                <a:gd name="connsiteX21" fmla="*/ 42000 w 420000"/>
                <a:gd name="connsiteY21" fmla="*/ 231000 h 378000"/>
                <a:gd name="connsiteX22" fmla="*/ 168000 w 420000"/>
                <a:gd name="connsiteY22" fmla="*/ 231000 h 378000"/>
                <a:gd name="connsiteX23" fmla="*/ 168000 w 420000"/>
                <a:gd name="connsiteY23" fmla="*/ 189000 h 378000"/>
                <a:gd name="connsiteX24" fmla="*/ 252000 w 420000"/>
                <a:gd name="connsiteY24" fmla="*/ 189000 h 378000"/>
                <a:gd name="connsiteX25" fmla="*/ 252000 w 420000"/>
                <a:gd name="connsiteY25" fmla="*/ 231000 h 378000"/>
                <a:gd name="connsiteX26" fmla="*/ 378000 w 420000"/>
                <a:gd name="connsiteY26" fmla="*/ 231000 h 378000"/>
                <a:gd name="connsiteX27" fmla="*/ 420000 w 420000"/>
                <a:gd name="connsiteY27" fmla="*/ 189000 h 378000"/>
                <a:gd name="connsiteX28" fmla="*/ 420000 w 420000"/>
                <a:gd name="connsiteY28" fmla="*/ 126000 h 378000"/>
                <a:gd name="connsiteX29" fmla="*/ 378000 w 420000"/>
                <a:gd name="connsiteY29" fmla="*/ 84000 h 378000"/>
                <a:gd name="connsiteX30" fmla="*/ 252000 w 420000"/>
                <a:gd name="connsiteY30" fmla="*/ 84000 h 378000"/>
                <a:gd name="connsiteX31" fmla="*/ 168000 w 420000"/>
                <a:gd name="connsiteY31" fmla="*/ 84000 h 378000"/>
                <a:gd name="connsiteX32" fmla="*/ 168000 w 420000"/>
                <a:gd name="connsiteY32" fmla="*/ 42000 h 378000"/>
                <a:gd name="connsiteX33" fmla="*/ 252000 w 420000"/>
                <a:gd name="connsiteY33" fmla="*/ 42000 h 378000"/>
                <a:gd name="connsiteX34" fmla="*/ 252000 w 420000"/>
                <a:gd name="connsiteY34" fmla="*/ 84000 h 3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0000" h="378000">
                  <a:moveTo>
                    <a:pt x="168000" y="273000"/>
                  </a:moveTo>
                  <a:lnTo>
                    <a:pt x="168000" y="252000"/>
                  </a:lnTo>
                  <a:lnTo>
                    <a:pt x="21210" y="252000"/>
                  </a:lnTo>
                  <a:lnTo>
                    <a:pt x="21000" y="336000"/>
                  </a:lnTo>
                  <a:cubicBezTo>
                    <a:pt x="21000" y="359310"/>
                    <a:pt x="39690" y="378000"/>
                    <a:pt x="63000" y="378000"/>
                  </a:cubicBezTo>
                  <a:lnTo>
                    <a:pt x="357000" y="378000"/>
                  </a:lnTo>
                  <a:cubicBezTo>
                    <a:pt x="380310" y="378000"/>
                    <a:pt x="399000" y="359310"/>
                    <a:pt x="399000" y="336000"/>
                  </a:cubicBezTo>
                  <a:lnTo>
                    <a:pt x="399000" y="252000"/>
                  </a:lnTo>
                  <a:lnTo>
                    <a:pt x="252000" y="252000"/>
                  </a:lnTo>
                  <a:lnTo>
                    <a:pt x="252000" y="273000"/>
                  </a:lnTo>
                  <a:lnTo>
                    <a:pt x="168000" y="273000"/>
                  </a:lnTo>
                  <a:close/>
                  <a:moveTo>
                    <a:pt x="378000" y="84000"/>
                  </a:moveTo>
                  <a:lnTo>
                    <a:pt x="293790" y="84000"/>
                  </a:lnTo>
                  <a:lnTo>
                    <a:pt x="293790" y="42000"/>
                  </a:lnTo>
                  <a:lnTo>
                    <a:pt x="251790" y="0"/>
                  </a:lnTo>
                  <a:lnTo>
                    <a:pt x="167790" y="0"/>
                  </a:lnTo>
                  <a:lnTo>
                    <a:pt x="125790" y="42000"/>
                  </a:lnTo>
                  <a:lnTo>
                    <a:pt x="125790" y="84000"/>
                  </a:lnTo>
                  <a:lnTo>
                    <a:pt x="42000" y="84000"/>
                  </a:lnTo>
                  <a:cubicBezTo>
                    <a:pt x="18900" y="84000"/>
                    <a:pt x="0" y="102900"/>
                    <a:pt x="0" y="126000"/>
                  </a:cubicBezTo>
                  <a:lnTo>
                    <a:pt x="0" y="189000"/>
                  </a:lnTo>
                  <a:cubicBezTo>
                    <a:pt x="0" y="212310"/>
                    <a:pt x="18690" y="231000"/>
                    <a:pt x="42000" y="231000"/>
                  </a:cubicBezTo>
                  <a:lnTo>
                    <a:pt x="168000" y="231000"/>
                  </a:lnTo>
                  <a:lnTo>
                    <a:pt x="168000" y="189000"/>
                  </a:lnTo>
                  <a:lnTo>
                    <a:pt x="252000" y="189000"/>
                  </a:lnTo>
                  <a:lnTo>
                    <a:pt x="252000" y="231000"/>
                  </a:lnTo>
                  <a:lnTo>
                    <a:pt x="378000" y="231000"/>
                  </a:lnTo>
                  <a:cubicBezTo>
                    <a:pt x="401100" y="231000"/>
                    <a:pt x="420000" y="212100"/>
                    <a:pt x="420000" y="189000"/>
                  </a:cubicBezTo>
                  <a:lnTo>
                    <a:pt x="420000" y="126000"/>
                  </a:lnTo>
                  <a:cubicBezTo>
                    <a:pt x="420000" y="102900"/>
                    <a:pt x="401100" y="84000"/>
                    <a:pt x="378000" y="84000"/>
                  </a:cubicBezTo>
                  <a:close/>
                  <a:moveTo>
                    <a:pt x="252000" y="84000"/>
                  </a:moveTo>
                  <a:lnTo>
                    <a:pt x="168000" y="84000"/>
                  </a:lnTo>
                  <a:lnTo>
                    <a:pt x="168000" y="42000"/>
                  </a:lnTo>
                  <a:lnTo>
                    <a:pt x="252000" y="42000"/>
                  </a:lnTo>
                  <a:lnTo>
                    <a:pt x="252000" y="84000"/>
                  </a:ln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grpSp>
      <p:grpSp>
        <p:nvGrpSpPr>
          <p:cNvPr id="56" name="Рисунок 118">
            <a:extLst>
              <a:ext uri="{FF2B5EF4-FFF2-40B4-BE49-F238E27FC236}">
                <a16:creationId xmlns:a16="http://schemas.microsoft.com/office/drawing/2014/main" id="{C01542CB-309B-0C41-A49C-D730A04040D3}"/>
              </a:ext>
            </a:extLst>
          </p:cNvPr>
          <p:cNvGrpSpPr/>
          <p:nvPr/>
        </p:nvGrpSpPr>
        <p:grpSpPr>
          <a:xfrm>
            <a:off x="8210602" y="5003594"/>
            <a:ext cx="504000" cy="504000"/>
            <a:chOff x="8210602" y="5003594"/>
            <a:chExt cx="504000" cy="504000"/>
          </a:xfrm>
        </p:grpSpPr>
        <p:sp>
          <p:nvSpPr>
            <p:cNvPr id="57" name="Полилиния: фигура 120">
              <a:extLst>
                <a:ext uri="{FF2B5EF4-FFF2-40B4-BE49-F238E27FC236}">
                  <a16:creationId xmlns:a16="http://schemas.microsoft.com/office/drawing/2014/main" id="{DBB87925-746E-9941-B36B-0C67207FB14C}"/>
                </a:ext>
              </a:extLst>
            </p:cNvPr>
            <p:cNvSpPr/>
            <p:nvPr/>
          </p:nvSpPr>
          <p:spPr>
            <a:xfrm>
              <a:off x="8294602" y="5087594"/>
              <a:ext cx="336000" cy="336000"/>
            </a:xfrm>
            <a:custGeom>
              <a:avLst/>
              <a:gdLst>
                <a:gd name="connsiteX0" fmla="*/ 168000 w 336000"/>
                <a:gd name="connsiteY0" fmla="*/ 168000 h 336000"/>
                <a:gd name="connsiteX1" fmla="*/ 252000 w 336000"/>
                <a:gd name="connsiteY1" fmla="*/ 84000 h 336000"/>
                <a:gd name="connsiteX2" fmla="*/ 168000 w 336000"/>
                <a:gd name="connsiteY2" fmla="*/ 0 h 336000"/>
                <a:gd name="connsiteX3" fmla="*/ 84000 w 336000"/>
                <a:gd name="connsiteY3" fmla="*/ 84000 h 336000"/>
                <a:gd name="connsiteX4" fmla="*/ 168000 w 336000"/>
                <a:gd name="connsiteY4" fmla="*/ 168000 h 336000"/>
                <a:gd name="connsiteX5" fmla="*/ 168000 w 336000"/>
                <a:gd name="connsiteY5" fmla="*/ 210000 h 336000"/>
                <a:gd name="connsiteX6" fmla="*/ 0 w 336000"/>
                <a:gd name="connsiteY6" fmla="*/ 294000 h 336000"/>
                <a:gd name="connsiteX7" fmla="*/ 0 w 336000"/>
                <a:gd name="connsiteY7" fmla="*/ 336000 h 336000"/>
                <a:gd name="connsiteX8" fmla="*/ 336000 w 336000"/>
                <a:gd name="connsiteY8" fmla="*/ 336000 h 336000"/>
                <a:gd name="connsiteX9" fmla="*/ 336000 w 336000"/>
                <a:gd name="connsiteY9" fmla="*/ 294000 h 336000"/>
                <a:gd name="connsiteX10" fmla="*/ 168000 w 336000"/>
                <a:gd name="connsiteY10" fmla="*/ 210000 h 3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000" h="336000">
                  <a:moveTo>
                    <a:pt x="168000" y="168000"/>
                  </a:moveTo>
                  <a:cubicBezTo>
                    <a:pt x="214410" y="168000"/>
                    <a:pt x="252000" y="130410"/>
                    <a:pt x="252000" y="84000"/>
                  </a:cubicBezTo>
                  <a:cubicBezTo>
                    <a:pt x="252000" y="37590"/>
                    <a:pt x="214410" y="0"/>
                    <a:pt x="168000" y="0"/>
                  </a:cubicBezTo>
                  <a:cubicBezTo>
                    <a:pt x="121590" y="0"/>
                    <a:pt x="84000" y="37590"/>
                    <a:pt x="84000" y="84000"/>
                  </a:cubicBezTo>
                  <a:cubicBezTo>
                    <a:pt x="84000" y="130410"/>
                    <a:pt x="121590" y="168000"/>
                    <a:pt x="168000" y="168000"/>
                  </a:cubicBezTo>
                  <a:close/>
                  <a:moveTo>
                    <a:pt x="168000" y="210000"/>
                  </a:moveTo>
                  <a:cubicBezTo>
                    <a:pt x="111930" y="210000"/>
                    <a:pt x="0" y="238140"/>
                    <a:pt x="0" y="294000"/>
                  </a:cubicBezTo>
                  <a:lnTo>
                    <a:pt x="0" y="336000"/>
                  </a:lnTo>
                  <a:lnTo>
                    <a:pt x="336000" y="336000"/>
                  </a:lnTo>
                  <a:lnTo>
                    <a:pt x="336000" y="294000"/>
                  </a:lnTo>
                  <a:cubicBezTo>
                    <a:pt x="336000" y="238140"/>
                    <a:pt x="224070" y="210000"/>
                    <a:pt x="168000" y="210000"/>
                  </a:cubicBezTo>
                  <a:close/>
                </a:path>
              </a:pathLst>
            </a:custGeom>
            <a:solidFill>
              <a:schemeClr val="bg1"/>
            </a:solidFill>
            <a:ln w="20638" cap="flat">
              <a:noFill/>
              <a:prstDash val="solid"/>
              <a:miter/>
            </a:ln>
          </p:spPr>
          <p:txBody>
            <a:bodyPr rtlCol="0" anchor="ctr"/>
            <a:lstStyle/>
            <a:p>
              <a:endParaRPr lang="x-none" dirty="0">
                <a:ea typeface="Roboto Condensed" panose="02000000000000000000" pitchFamily="2" charset="0"/>
              </a:endParaRPr>
            </a:p>
          </p:txBody>
        </p:sp>
        <p:sp>
          <p:nvSpPr>
            <p:cNvPr id="58" name="Полилиния: фигура 121">
              <a:extLst>
                <a:ext uri="{FF2B5EF4-FFF2-40B4-BE49-F238E27FC236}">
                  <a16:creationId xmlns:a16="http://schemas.microsoft.com/office/drawing/2014/main" id="{74EBC7C7-CB0A-1C46-BB43-6F868CC7A51D}"/>
                </a:ext>
              </a:extLst>
            </p:cNvPr>
            <p:cNvSpPr/>
            <p:nvPr/>
          </p:nvSpPr>
          <p:spPr>
            <a:xfrm>
              <a:off x="8210602" y="5003594"/>
              <a:ext cx="504000" cy="504000"/>
            </a:xfrm>
            <a:custGeom>
              <a:avLst/>
              <a:gdLst>
                <a:gd name="connsiteX0" fmla="*/ 0 w 504000"/>
                <a:gd name="connsiteY0" fmla="*/ 0 h 504000"/>
                <a:gd name="connsiteX1" fmla="*/ 504000 w 504000"/>
                <a:gd name="connsiteY1" fmla="*/ 0 h 504000"/>
                <a:gd name="connsiteX2" fmla="*/ 504000 w 504000"/>
                <a:gd name="connsiteY2" fmla="*/ 504000 h 504000"/>
                <a:gd name="connsiteX3" fmla="*/ 0 w 504000"/>
                <a:gd name="connsiteY3" fmla="*/ 504000 h 504000"/>
              </a:gdLst>
              <a:ahLst/>
              <a:cxnLst>
                <a:cxn ang="0">
                  <a:pos x="connsiteX0" y="connsiteY0"/>
                </a:cxn>
                <a:cxn ang="0">
                  <a:pos x="connsiteX1" y="connsiteY1"/>
                </a:cxn>
                <a:cxn ang="0">
                  <a:pos x="connsiteX2" y="connsiteY2"/>
                </a:cxn>
                <a:cxn ang="0">
                  <a:pos x="connsiteX3" y="connsiteY3"/>
                </a:cxn>
              </a:cxnLst>
              <a:rect l="l" t="t" r="r" b="b"/>
              <a:pathLst>
                <a:path w="504000" h="504000">
                  <a:moveTo>
                    <a:pt x="0" y="0"/>
                  </a:moveTo>
                  <a:lnTo>
                    <a:pt x="504000" y="0"/>
                  </a:lnTo>
                  <a:lnTo>
                    <a:pt x="504000" y="504000"/>
                  </a:lnTo>
                  <a:lnTo>
                    <a:pt x="0" y="504000"/>
                  </a:lnTo>
                  <a:close/>
                </a:path>
              </a:pathLst>
            </a:custGeom>
            <a:noFill/>
            <a:ln w="20638" cap="flat">
              <a:noFill/>
              <a:prstDash val="solid"/>
              <a:miter/>
            </a:ln>
          </p:spPr>
          <p:txBody>
            <a:bodyPr rtlCol="0" anchor="ctr"/>
            <a:lstStyle/>
            <a:p>
              <a:endParaRPr lang="x-none">
                <a:ea typeface="Roboto Condensed" panose="02000000000000000000" pitchFamily="2" charset="0"/>
              </a:endParaRPr>
            </a:p>
          </p:txBody>
        </p:sp>
      </p:grpSp>
    </p:spTree>
    <p:extLst>
      <p:ext uri="{BB962C8B-B14F-4D97-AF65-F5344CB8AC3E}">
        <p14:creationId xmlns:p14="http://schemas.microsoft.com/office/powerpoint/2010/main" val="24640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6" name="Content Placeholder 2">
            <a:extLst>
              <a:ext uri="{FF2B5EF4-FFF2-40B4-BE49-F238E27FC236}">
                <a16:creationId xmlns:a16="http://schemas.microsoft.com/office/drawing/2014/main" id="{5E1AF970-5EE4-42E1-8BAF-85521BB55CF9}"/>
              </a:ext>
            </a:extLst>
          </p:cNvPr>
          <p:cNvSpPr txBox="1">
            <a:spLocks/>
          </p:cNvSpPr>
          <p:nvPr/>
        </p:nvSpPr>
        <p:spPr>
          <a:xfrm>
            <a:off x="927538" y="20282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API Gateway Authorizers</a:t>
            </a:r>
          </a:p>
          <a:p>
            <a:pPr>
              <a:buFont typeface="Arial" panose="020B0604020202020204" pitchFamily="34" charset="0"/>
              <a:buChar char="•"/>
            </a:pPr>
            <a:r>
              <a:rPr lang="en-US" sz="2400" dirty="0"/>
              <a:t>ALB Authorizers</a:t>
            </a:r>
          </a:p>
          <a:p>
            <a:pPr>
              <a:buFont typeface="Arial" panose="020B0604020202020204" pitchFamily="34" charset="0"/>
              <a:buChar char="•"/>
            </a:pPr>
            <a:endParaRPr lang="en-US" sz="2400" dirty="0"/>
          </a:p>
          <a:p>
            <a:pPr marL="0" indent="0">
              <a:buNone/>
            </a:pPr>
            <a:endParaRPr lang="en-US" sz="2400" dirty="0"/>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ALB Flow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pic>
        <p:nvPicPr>
          <p:cNvPr id="7" name="Picture 6">
            <a:extLst>
              <a:ext uri="{FF2B5EF4-FFF2-40B4-BE49-F238E27FC236}">
                <a16:creationId xmlns:a16="http://schemas.microsoft.com/office/drawing/2014/main" id="{D6476131-3CD4-4C4B-AE30-CB9977F7DFF4}"/>
              </a:ext>
            </a:extLst>
          </p:cNvPr>
          <p:cNvPicPr>
            <a:picLocks noChangeAspect="1"/>
          </p:cNvPicPr>
          <p:nvPr/>
        </p:nvPicPr>
        <p:blipFill>
          <a:blip r:embed="rId2"/>
          <a:stretch>
            <a:fillRect/>
          </a:stretch>
        </p:blipFill>
        <p:spPr>
          <a:xfrm>
            <a:off x="2675857" y="1713020"/>
            <a:ext cx="7561009" cy="4995567"/>
          </a:xfrm>
          <a:prstGeom prst="rect">
            <a:avLst/>
          </a:prstGeom>
        </p:spPr>
      </p:pic>
    </p:spTree>
    <p:extLst>
      <p:ext uri="{BB962C8B-B14F-4D97-AF65-F5344CB8AC3E}">
        <p14:creationId xmlns:p14="http://schemas.microsoft.com/office/powerpoint/2010/main" val="303198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5" name="Content Placeholder 2">
            <a:extLst>
              <a:ext uri="{FF2B5EF4-FFF2-40B4-BE49-F238E27FC236}">
                <a16:creationId xmlns:a16="http://schemas.microsoft.com/office/drawing/2014/main" id="{29A04D4B-8131-4EB4-8EC4-FB72D8F2E89A}"/>
              </a:ext>
            </a:extLst>
          </p:cNvPr>
          <p:cNvSpPr txBox="1">
            <a:spLocks/>
          </p:cNvSpPr>
          <p:nvPr/>
        </p:nvSpPr>
        <p:spPr>
          <a:xfrm>
            <a:off x="1326931" y="19855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OAuth flows</a:t>
            </a:r>
          </a:p>
          <a:p>
            <a:pPr lvl="1">
              <a:buFont typeface="Arial" panose="020B0604020202020204" pitchFamily="34" charset="0"/>
              <a:buChar char="•"/>
            </a:pPr>
            <a:r>
              <a:rPr lang="en-US" sz="1867" dirty="0"/>
              <a:t>Authorization Code</a:t>
            </a:r>
          </a:p>
          <a:p>
            <a:pPr lvl="1">
              <a:buFont typeface="Arial" panose="020B0604020202020204" pitchFamily="34" charset="0"/>
              <a:buChar char="•"/>
            </a:pPr>
            <a:r>
              <a:rPr lang="en-US" sz="1867" dirty="0"/>
              <a:t>Implicit</a:t>
            </a:r>
          </a:p>
          <a:p>
            <a:pPr lvl="1">
              <a:buFont typeface="Arial" panose="020B0604020202020204" pitchFamily="34" charset="0"/>
              <a:buChar char="•"/>
            </a:pPr>
            <a:r>
              <a:rPr lang="en-US" sz="1867" dirty="0"/>
              <a:t>Client credentials</a:t>
            </a:r>
          </a:p>
          <a:p>
            <a:pPr>
              <a:buFont typeface="Arial" panose="020B0604020202020204" pitchFamily="34" charset="0"/>
              <a:buChar char="•"/>
            </a:pPr>
            <a:r>
              <a:rPr lang="en-US" sz="2400" dirty="0"/>
              <a:t>Custom scopes</a:t>
            </a:r>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2" y="1998179"/>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7" name="Rectangle 2">
            <a:extLst>
              <a:ext uri="{FF2B5EF4-FFF2-40B4-BE49-F238E27FC236}">
                <a16:creationId xmlns:a16="http://schemas.microsoft.com/office/drawing/2014/main" id="{E1473E17-80E9-41D4-AA10-A7CC0367E188}"/>
              </a:ext>
            </a:extLst>
          </p:cNvPr>
          <p:cNvSpPr>
            <a:spLocks noChangeArrowheads="1"/>
          </p:cNvSpPr>
          <p:nvPr/>
        </p:nvSpPr>
        <p:spPr bwMode="auto">
          <a:xfrm rot="10800000" flipV="1">
            <a:off x="792630" y="1780826"/>
            <a:ext cx="1148240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3"/>
              </a:rPr>
              <a:t>ID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lang="en-US" altLang="en-US" sz="2400" dirty="0">
                <a:solidFill>
                  <a:srgbClr val="444444"/>
                </a:solidFill>
                <a:latin typeface="Arial" panose="020B0604020202020204" pitchFamily="34" charset="0"/>
                <a:cs typeface="Arial" panose="020B0604020202020204" pitchFamily="34" charset="0"/>
              </a:rPr>
              <a:t>contains</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claims about the identity of the user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name</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email</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rgbClr val="444444"/>
                </a:solidFill>
                <a:effectLst/>
                <a:latin typeface="Arial" panose="020B0604020202020204" pitchFamily="34" charset="0"/>
                <a:cs typeface="Arial" panose="020B0604020202020204" pitchFamily="34" charset="0"/>
              </a:rPr>
              <a:t>phone_number</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4"/>
              </a:rPr>
              <a:t>Access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grants access to authorized resources.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5"/>
              </a:rPr>
              <a:t>Refresh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info to get a new ID or access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96" y="16242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
        <p:nvSpPr>
          <p:cNvPr id="7" name="Content Placeholder 2">
            <a:extLst>
              <a:ext uri="{FF2B5EF4-FFF2-40B4-BE49-F238E27FC236}">
                <a16:creationId xmlns:a16="http://schemas.microsoft.com/office/drawing/2014/main" id="{D585D948-FB41-41D5-9005-B603CFCD8597}"/>
              </a:ext>
            </a:extLst>
          </p:cNvPr>
          <p:cNvSpPr txBox="1">
            <a:spLocks/>
          </p:cNvSpPr>
          <p:nvPr/>
        </p:nvSpPr>
        <p:spPr>
          <a:xfrm>
            <a:off x="1332185" y="2089860"/>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Serverless Security</a:t>
            </a:r>
          </a:p>
          <a:p>
            <a:pPr>
              <a:buFont typeface="Arial" panose="020B0604020202020204" pitchFamily="34" charset="0"/>
              <a:buChar char="•"/>
            </a:pPr>
            <a:r>
              <a:rPr lang="en-US" sz="2400" dirty="0"/>
              <a:t>Identity Pool is Free</a:t>
            </a:r>
          </a:p>
          <a:p>
            <a:pPr>
              <a:buFont typeface="Arial" panose="020B0604020202020204" pitchFamily="34" charset="0"/>
              <a:buChar char="•"/>
            </a:pPr>
            <a:r>
              <a:rPr lang="en-US" sz="2400" dirty="0"/>
              <a:t>User Pool</a:t>
            </a:r>
          </a:p>
          <a:p>
            <a:pPr lvl="1">
              <a:buFont typeface="Arial" panose="020B0604020202020204" pitchFamily="34" charset="0"/>
              <a:buChar char="•"/>
            </a:pPr>
            <a:r>
              <a:rPr lang="en-US" sz="1867" dirty="0"/>
              <a:t>Pay per monthly active users (MAUs)</a:t>
            </a:r>
          </a:p>
          <a:p>
            <a:pPr>
              <a:buFont typeface="Arial" panose="020B0604020202020204" pitchFamily="34" charset="0"/>
              <a:buChar char="•"/>
            </a:pPr>
            <a:r>
              <a:rPr lang="en-US" sz="2400" dirty="0"/>
              <a:t>User Data Storage</a:t>
            </a:r>
          </a:p>
          <a:p>
            <a:pPr lvl="1">
              <a:buFont typeface="Arial" panose="020B0604020202020204" pitchFamily="34" charset="0"/>
              <a:buChar char="•"/>
            </a:pPr>
            <a:r>
              <a:rPr lang="en-US" sz="1867" dirty="0"/>
              <a:t>Pay per sync operations</a:t>
            </a:r>
          </a:p>
          <a:p>
            <a:pPr lvl="1">
              <a:buFont typeface="Arial" panose="020B0604020202020204" pitchFamily="34" charset="0"/>
              <a:buChar char="•"/>
            </a:pPr>
            <a:r>
              <a:rPr lang="en-US" sz="1867" dirty="0"/>
              <a:t>Pay per sync store</a:t>
            </a:r>
          </a:p>
          <a:p>
            <a:pPr lvl="1">
              <a:buFont typeface="Arial" panose="020B0604020202020204" pitchFamily="34" charset="0"/>
              <a:buChar char="•"/>
            </a:pPr>
            <a:endParaRPr lang="en-US" sz="1867" dirty="0"/>
          </a:p>
          <a:p>
            <a:pPr lvl="1">
              <a:buFont typeface="Arial" panose="020B0604020202020204" pitchFamily="34" charset="0"/>
              <a:buChar char="•"/>
            </a:pPr>
            <a:endParaRPr lang="en-US" sz="1867" dirty="0"/>
          </a:p>
          <a:p>
            <a:pPr>
              <a:buFont typeface="Arial" panose="020B0604020202020204" pitchFamily="34" charset="0"/>
              <a:buChar char="•"/>
            </a:pPr>
            <a:endParaRPr lang="en-US" sz="2400"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Resources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sp>
        <p:nvSpPr>
          <p:cNvPr id="5" name="Content Placeholder 2">
            <a:extLst>
              <a:ext uri="{FF2B5EF4-FFF2-40B4-BE49-F238E27FC236}">
                <a16:creationId xmlns:a16="http://schemas.microsoft.com/office/drawing/2014/main" id="{1E2A7B78-81A8-46C8-9193-91AA09AC90A4}"/>
              </a:ext>
            </a:extLst>
          </p:cNvPr>
          <p:cNvSpPr txBox="1">
            <a:spLocks/>
          </p:cNvSpPr>
          <p:nvPr/>
        </p:nvSpPr>
        <p:spPr>
          <a:xfrm>
            <a:off x="1269123" y="1949669"/>
            <a:ext cx="10473813" cy="5181600"/>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00"/>
              </a:spcBef>
            </a:pPr>
            <a:r>
              <a:rPr lang="en-US" sz="3200" dirty="0">
                <a:hlinkClick r:id="rId2"/>
              </a:rPr>
              <a:t>https://aws.amazon.com/cognito/</a:t>
            </a:r>
            <a:endParaRPr lang="en-US" sz="3200" dirty="0"/>
          </a:p>
          <a:p>
            <a:pPr>
              <a:lnSpc>
                <a:spcPct val="100000"/>
              </a:lnSpc>
              <a:spcBef>
                <a:spcPts val="100"/>
              </a:spcBef>
            </a:pPr>
            <a:r>
              <a:rPr lang="en-US" sz="3200" dirty="0">
                <a:hlinkClick r:id="rId3"/>
              </a:rPr>
              <a:t>https://docs.aws.amazon.com/cognito/latest/developerguide/what-is-amazon-cognito.html</a:t>
            </a:r>
            <a:endParaRPr lang="en-US" sz="3200" dirty="0"/>
          </a:p>
          <a:p>
            <a:pPr>
              <a:lnSpc>
                <a:spcPct val="100000"/>
              </a:lnSpc>
              <a:spcBef>
                <a:spcPts val="100"/>
              </a:spcBef>
            </a:pPr>
            <a:r>
              <a:rPr lang="en-US" sz="3200" dirty="0">
                <a:hlinkClick r:id="rId4"/>
              </a:rPr>
              <a:t>https://docs.aws.amazon.com/cognito/index.html</a:t>
            </a:r>
            <a:endParaRPr lang="en-US" sz="3200" dirty="0"/>
          </a:p>
          <a:p>
            <a:pPr>
              <a:lnSpc>
                <a:spcPct val="100000"/>
              </a:lnSpc>
              <a:spcBef>
                <a:spcPts val="100"/>
              </a:spcBef>
            </a:pPr>
            <a:r>
              <a:rPr lang="en-US" sz="3200" dirty="0">
                <a:hlinkClick r:id="rId5"/>
              </a:rPr>
              <a:t>https://aws.amazon.com/blogs/mobile/understanding-amazon-cognito-user-pool-oauth-2-0-grants/</a:t>
            </a:r>
            <a:endParaRPr lang="en-US" sz="3000" dirty="0">
              <a:latin typeface="Athelas"/>
            </a:endParaRPr>
          </a:p>
          <a:p>
            <a:pPr lvl="1">
              <a:lnSpc>
                <a:spcPct val="100000"/>
              </a:lnSpc>
              <a:spcBef>
                <a:spcPts val="100"/>
              </a:spcBef>
            </a:pPr>
            <a:endParaRPr lang="en-US" sz="2600" dirty="0">
              <a:latin typeface="Athelas"/>
            </a:endParaRPr>
          </a:p>
          <a:p>
            <a:pPr lvl="1">
              <a:lnSpc>
                <a:spcPct val="100000"/>
              </a:lnSpc>
              <a:spcBef>
                <a:spcPts val="100"/>
              </a:spcBef>
            </a:pPr>
            <a:endParaRPr lang="en-US" sz="2600" dirty="0">
              <a:latin typeface="Athelas"/>
            </a:endParaRPr>
          </a:p>
          <a:p>
            <a:pPr marL="457200" lvl="1" indent="0">
              <a:lnSpc>
                <a:spcPct val="100000"/>
              </a:lnSpc>
              <a:spcBef>
                <a:spcPts val="100"/>
              </a:spcBef>
              <a:buNone/>
            </a:pPr>
            <a:endParaRPr lang="en-US" sz="2600" dirty="0">
              <a:latin typeface="Athelas"/>
            </a:endParaRPr>
          </a:p>
        </p:txBody>
      </p:sp>
    </p:spTree>
    <p:extLst>
      <p:ext uri="{BB962C8B-B14F-4D97-AF65-F5344CB8AC3E}">
        <p14:creationId xmlns:p14="http://schemas.microsoft.com/office/powerpoint/2010/main" val="27115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AC0E1-EC95-6647-ACEF-801B0233BDD2}"/>
              </a:ext>
            </a:extLst>
          </p:cNvPr>
          <p:cNvSpPr>
            <a:spLocks noGrp="1"/>
          </p:cNvSpPr>
          <p:nvPr>
            <p:ph type="title"/>
          </p:nvPr>
        </p:nvSpPr>
        <p:spPr/>
        <p:txBody>
          <a:bodyPr/>
          <a:lstStyle/>
          <a:p>
            <a:r>
              <a:rPr lang="en-US" dirty="0"/>
              <a:t>USAGE TIPS FOR ICONS </a:t>
            </a:r>
            <a:br>
              <a:rPr lang="en-US" dirty="0"/>
            </a:br>
            <a:r>
              <a:rPr lang="en-US" dirty="0">
                <a:solidFill>
                  <a:srgbClr val="FF0000"/>
                </a:solidFill>
              </a:rPr>
              <a:t>—</a:t>
            </a:r>
            <a:endParaRPr lang="ru-RU" dirty="0">
              <a:solidFill>
                <a:srgbClr val="FF0000"/>
              </a:solidFill>
            </a:endParaRPr>
          </a:p>
        </p:txBody>
      </p:sp>
      <p:sp>
        <p:nvSpPr>
          <p:cNvPr id="2" name="Slide Number Placeholder 1">
            <a:extLst>
              <a:ext uri="{FF2B5EF4-FFF2-40B4-BE49-F238E27FC236}">
                <a16:creationId xmlns:a16="http://schemas.microsoft.com/office/drawing/2014/main" id="{A9CBA196-8E3C-A743-99D9-A11E7CA02E8A}"/>
              </a:ext>
            </a:extLst>
          </p:cNvPr>
          <p:cNvSpPr>
            <a:spLocks noGrp="1"/>
          </p:cNvSpPr>
          <p:nvPr>
            <p:ph type="sldNum" sz="quarter" idx="10"/>
          </p:nvPr>
        </p:nvSpPr>
        <p:spPr/>
        <p:txBody>
          <a:bodyPr/>
          <a:lstStyle/>
          <a:p>
            <a:fld id="{BEBBAB50-750E-4440-A86C-A269EF5F21FD}" type="slidenum">
              <a:rPr lang="ru-RU" smtClean="0"/>
              <a:pPr/>
              <a:t>3</a:t>
            </a:fld>
            <a:endParaRPr lang="ru-RU"/>
          </a:p>
        </p:txBody>
      </p:sp>
      <p:sp>
        <p:nvSpPr>
          <p:cNvPr id="4" name="Content Placeholder 3">
            <a:extLst>
              <a:ext uri="{FF2B5EF4-FFF2-40B4-BE49-F238E27FC236}">
                <a16:creationId xmlns:a16="http://schemas.microsoft.com/office/drawing/2014/main" id="{3C0A9D02-B469-B64E-A810-B7F4A87CD7E2}"/>
              </a:ext>
            </a:extLst>
          </p:cNvPr>
          <p:cNvSpPr txBox="1">
            <a:spLocks/>
          </p:cNvSpPr>
          <p:nvPr/>
        </p:nvSpPr>
        <p:spPr>
          <a:xfrm>
            <a:off x="1416049" y="3177940"/>
            <a:ext cx="2870202" cy="2808522"/>
          </a:xfrm>
          <a:prstGeom prst="rect">
            <a:avLst/>
          </a:prstGeom>
        </p:spPr>
        <p:txBody>
          <a:bodyPr lIns="0" tIns="0" rIns="0" bIns="0">
            <a:normAutofit/>
          </a:bodyPr>
          <a:lstStyle>
            <a:lvl1pPr marL="2286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b="0" i="0" kern="1200" baseline="0">
                <a:solidFill>
                  <a:srgbClr val="3D4649"/>
                </a:solidFill>
                <a:latin typeface="Roboto Condensed" panose="02000000000000000000" pitchFamily="2" charset="0"/>
                <a:ea typeface="Roboto Condensed" panose="02000000000000000000" pitchFamily="2" charset="0"/>
                <a:cs typeface="+mn-cs"/>
              </a:defRPr>
            </a:lvl1pPr>
            <a:lvl2pPr marL="4698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b="0" i="0" kern="1200" baseline="0">
                <a:solidFill>
                  <a:srgbClr val="3D4649"/>
                </a:solidFill>
                <a:latin typeface="Roboto Condensed" panose="02000000000000000000" pitchFamily="2" charset="0"/>
                <a:ea typeface="Roboto Condensed" panose="02000000000000000000" pitchFamily="2" charset="0"/>
                <a:cs typeface="+mn-cs"/>
              </a:defRPr>
            </a:lvl2pPr>
            <a:lvl3pPr marL="684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b="0" i="0" kern="1200" baseline="0">
                <a:solidFill>
                  <a:srgbClr val="3D4649"/>
                </a:solidFill>
                <a:latin typeface="Roboto Condensed" panose="02000000000000000000" pitchFamily="2" charset="0"/>
                <a:ea typeface="Roboto Condensed" panose="02000000000000000000" pitchFamily="2" charset="0"/>
                <a:cs typeface="+mn-cs"/>
              </a:defRPr>
            </a:lvl3pPr>
            <a:lvl4pPr marL="900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b="0" i="0" kern="1200" baseline="0">
                <a:solidFill>
                  <a:srgbClr val="3D4649"/>
                </a:solidFill>
                <a:latin typeface="Roboto Condensed" panose="02000000000000000000" pitchFamily="2" charset="0"/>
                <a:ea typeface="Roboto Condensed" panose="02000000000000000000" pitchFamily="2" charset="0"/>
                <a:cs typeface="+mn-cs"/>
              </a:defRPr>
            </a:lvl4pPr>
            <a:lvl5pPr marL="1116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b="0" i="0" kern="1200" baseline="0">
                <a:solidFill>
                  <a:srgbClr val="3D4649"/>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dirty="0">
                <a:latin typeface="+mn-lt"/>
              </a:rPr>
              <a:t>Download SVG 24 format only</a:t>
            </a:r>
          </a:p>
          <a:p>
            <a:endParaRPr lang="en-US" spc="100" dirty="0">
              <a:latin typeface="+mn-lt"/>
            </a:endParaRPr>
          </a:p>
        </p:txBody>
      </p:sp>
      <p:sp>
        <p:nvSpPr>
          <p:cNvPr id="5" name="Content Placeholder 3">
            <a:extLst>
              <a:ext uri="{FF2B5EF4-FFF2-40B4-BE49-F238E27FC236}">
                <a16:creationId xmlns:a16="http://schemas.microsoft.com/office/drawing/2014/main" id="{CF791193-2360-5946-A080-124AC933ED14}"/>
              </a:ext>
            </a:extLst>
          </p:cNvPr>
          <p:cNvSpPr txBox="1">
            <a:spLocks/>
          </p:cNvSpPr>
          <p:nvPr/>
        </p:nvSpPr>
        <p:spPr>
          <a:xfrm>
            <a:off x="8623085" y="3177940"/>
            <a:ext cx="3030425" cy="2808522"/>
          </a:xfrm>
          <a:prstGeom prst="rect">
            <a:avLst/>
          </a:prstGeom>
        </p:spPr>
        <p:txBody>
          <a:bodyPr vert="horz" lIns="0" tIns="0" rIns="0" bIns="0" rtlCol="0">
            <a:normAutofit/>
          </a:bodyPr>
          <a:lstStyle>
            <a:lvl1pPr marL="2286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1pPr>
            <a:lvl2pPr marL="4698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2pPr>
            <a:lvl3pPr marL="684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3pPr>
            <a:lvl4pPr marL="900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4pPr>
            <a:lvl5pPr marL="1116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pPr>
            <a:r>
              <a:rPr lang="en-US" dirty="0">
                <a:solidFill>
                  <a:srgbClr val="3D4649"/>
                </a:solidFill>
                <a:latin typeface="+mn-lt"/>
              </a:rPr>
              <a:t>You can change the color of the icon. </a:t>
            </a:r>
            <a:br>
              <a:rPr lang="en-US" dirty="0">
                <a:solidFill>
                  <a:srgbClr val="3D4649"/>
                </a:solidFill>
                <a:latin typeface="+mn-lt"/>
              </a:rPr>
            </a:br>
            <a:r>
              <a:rPr lang="en-US" dirty="0">
                <a:solidFill>
                  <a:srgbClr val="3D4649"/>
                </a:solidFill>
                <a:latin typeface="+mn-lt"/>
              </a:rPr>
              <a:t>I</a:t>
            </a:r>
            <a:r>
              <a:rPr lang="ru-RU" dirty="0">
                <a:solidFill>
                  <a:srgbClr val="3D4649"/>
                </a:solidFill>
                <a:latin typeface="+mn-lt"/>
              </a:rPr>
              <a:t>с</a:t>
            </a:r>
            <a:r>
              <a:rPr lang="en-US" dirty="0">
                <a:solidFill>
                  <a:srgbClr val="3D4649"/>
                </a:solidFill>
                <a:latin typeface="+mn-lt"/>
              </a:rPr>
              <a:t>on must be ungrouped before</a:t>
            </a:r>
          </a:p>
        </p:txBody>
      </p:sp>
      <p:sp>
        <p:nvSpPr>
          <p:cNvPr id="6" name="Прямоугольник 27">
            <a:extLst>
              <a:ext uri="{FF2B5EF4-FFF2-40B4-BE49-F238E27FC236}">
                <a16:creationId xmlns:a16="http://schemas.microsoft.com/office/drawing/2014/main" id="{EA620ECA-E3C6-7541-8169-CDFE6D4DFB2C}"/>
              </a:ext>
            </a:extLst>
          </p:cNvPr>
          <p:cNvSpPr/>
          <p:nvPr/>
        </p:nvSpPr>
        <p:spPr>
          <a:xfrm>
            <a:off x="1416049" y="2164735"/>
            <a:ext cx="6187591" cy="266163"/>
          </a:xfrm>
          <a:prstGeom prst="rect">
            <a:avLst/>
          </a:prstGeom>
        </p:spPr>
        <p:txBody>
          <a:bodyPr wrap="none" lIns="0" tIns="0" rIns="0" bIns="0">
            <a:spAutoFit/>
          </a:bodyPr>
          <a:lstStyle/>
          <a:p>
            <a:pPr>
              <a:lnSpc>
                <a:spcPct val="150000"/>
              </a:lnSpc>
              <a:spcAft>
                <a:spcPts val="800"/>
              </a:spcAft>
              <a:buClr>
                <a:srgbClr val="E30613"/>
              </a:buClr>
            </a:pPr>
            <a:r>
              <a:rPr lang="en-US" sz="1300" b="1" spc="100" dirty="0">
                <a:solidFill>
                  <a:srgbClr val="172226"/>
                </a:solidFill>
                <a:ea typeface="Roboto Condensed" panose="02000000000000000000" pitchFamily="2" charset="0"/>
              </a:rPr>
              <a:t>PLEASE USE MATERIAL DESIGN ICONS: </a:t>
            </a:r>
            <a:r>
              <a:rPr lang="en-US" sz="1300" b="1" dirty="0">
                <a:solidFill>
                  <a:srgbClr val="E30613"/>
                </a:solidFill>
                <a:ea typeface="Roboto Condensed" panose="02000000000000000000" pitchFamily="2" charset="0"/>
                <a:hlinkClick r:id="rId2">
                  <a:extLst>
                    <a:ext uri="{A12FA001-AC4F-418D-AE19-62706E023703}">
                      <ahyp:hlinkClr xmlns:ahyp="http://schemas.microsoft.com/office/drawing/2018/hyperlinkcolor" val="tx"/>
                    </a:ext>
                  </a:extLst>
                </a:hlinkClick>
              </a:rPr>
              <a:t>https://material.io/resources/icons/</a:t>
            </a:r>
            <a:endParaRPr lang="x-none" sz="1300" b="1" dirty="0">
              <a:solidFill>
                <a:srgbClr val="E30613"/>
              </a:solidFill>
              <a:ea typeface="Roboto Condensed" panose="02000000000000000000" pitchFamily="2" charset="0"/>
            </a:endParaRPr>
          </a:p>
        </p:txBody>
      </p:sp>
      <p:sp>
        <p:nvSpPr>
          <p:cNvPr id="7" name="Content Placeholder 3">
            <a:extLst>
              <a:ext uri="{FF2B5EF4-FFF2-40B4-BE49-F238E27FC236}">
                <a16:creationId xmlns:a16="http://schemas.microsoft.com/office/drawing/2014/main" id="{FF3996D8-57C2-8244-B27E-B84E6AF9B90E}"/>
              </a:ext>
            </a:extLst>
          </p:cNvPr>
          <p:cNvSpPr txBox="1">
            <a:spLocks/>
          </p:cNvSpPr>
          <p:nvPr/>
        </p:nvSpPr>
        <p:spPr>
          <a:xfrm>
            <a:off x="5019567" y="3177940"/>
            <a:ext cx="2870202" cy="2808522"/>
          </a:xfrm>
          <a:prstGeom prst="rect">
            <a:avLst/>
          </a:prstGeom>
        </p:spPr>
        <p:txBody>
          <a:bodyPr vert="horz" lIns="0" tIns="0" rIns="0" bIns="0" rtlCol="0">
            <a:normAutofit/>
          </a:bodyPr>
          <a:lstStyle>
            <a:lvl1pPr marL="2286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1pPr>
            <a:lvl2pPr marL="4698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2pPr>
            <a:lvl3pPr marL="684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3pPr>
            <a:lvl4pPr marL="900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4pPr>
            <a:lvl5pPr marL="1116000" marR="0" indent="-228600" algn="l" defTabSz="914400" rtl="0" eaLnBrk="1" fontAlgn="auto" latinLnBrk="0" hangingPunct="1">
              <a:lnSpc>
                <a:spcPct val="150000"/>
              </a:lnSpc>
              <a:spcBef>
                <a:spcPts val="0"/>
              </a:spcBef>
              <a:spcAft>
                <a:spcPts val="800"/>
              </a:spcAft>
              <a:buClr>
                <a:srgbClr val="E30613"/>
              </a:buClr>
              <a:buSzTx/>
              <a:buFont typeface="Wingdings" pitchFamily="2" charset="2"/>
              <a:buChar char="§"/>
              <a:tabLst/>
              <a:defRPr sz="1300" kern="1200" baseline="0">
                <a:solidFill>
                  <a:schemeClr val="tx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pPr>
            <a:r>
              <a:rPr lang="en-US" dirty="0">
                <a:solidFill>
                  <a:srgbClr val="3D4649"/>
                </a:solidFill>
                <a:latin typeface="+mn-lt"/>
              </a:rPr>
              <a:t>You can resize the icon without loss </a:t>
            </a:r>
            <a:br>
              <a:rPr lang="en-US" dirty="0">
                <a:solidFill>
                  <a:srgbClr val="3D4649"/>
                </a:solidFill>
                <a:latin typeface="+mn-lt"/>
              </a:rPr>
            </a:br>
            <a:r>
              <a:rPr lang="en-US" dirty="0">
                <a:solidFill>
                  <a:srgbClr val="3D4649"/>
                </a:solidFill>
                <a:latin typeface="+mn-lt"/>
              </a:rPr>
              <a:t>of quality</a:t>
            </a:r>
          </a:p>
          <a:p>
            <a:pPr marL="0" indent="0">
              <a:buNone/>
            </a:pPr>
            <a:endParaRPr lang="en-US" spc="100" dirty="0">
              <a:solidFill>
                <a:srgbClr val="3D4649"/>
              </a:solidFill>
              <a:latin typeface="+mn-lt"/>
            </a:endParaRPr>
          </a:p>
        </p:txBody>
      </p:sp>
      <p:pic>
        <p:nvPicPr>
          <p:cNvPr id="8" name="Рисунок 35">
            <a:extLst>
              <a:ext uri="{FF2B5EF4-FFF2-40B4-BE49-F238E27FC236}">
                <a16:creationId xmlns:a16="http://schemas.microsoft.com/office/drawing/2014/main" id="{B7D621CE-8699-B947-ADAD-263B8B05FE2F}"/>
              </a:ext>
            </a:extLst>
          </p:cNvPr>
          <p:cNvPicPr>
            <a:picLocks noChangeAspect="1"/>
          </p:cNvPicPr>
          <p:nvPr/>
        </p:nvPicPr>
        <p:blipFill>
          <a:blip r:embed="rId3"/>
          <a:stretch>
            <a:fillRect/>
          </a:stretch>
        </p:blipFill>
        <p:spPr>
          <a:xfrm>
            <a:off x="1974850" y="5071451"/>
            <a:ext cx="1185375" cy="483632"/>
          </a:xfrm>
          <a:prstGeom prst="rect">
            <a:avLst/>
          </a:prstGeom>
        </p:spPr>
      </p:pic>
      <p:pic>
        <p:nvPicPr>
          <p:cNvPr id="9" name="Рисунок 36">
            <a:extLst>
              <a:ext uri="{FF2B5EF4-FFF2-40B4-BE49-F238E27FC236}">
                <a16:creationId xmlns:a16="http://schemas.microsoft.com/office/drawing/2014/main" id="{8A6BE7CB-AFCF-604C-B934-316747CFF7A4}"/>
              </a:ext>
            </a:extLst>
          </p:cNvPr>
          <p:cNvPicPr>
            <a:picLocks noChangeAspect="1"/>
          </p:cNvPicPr>
          <p:nvPr/>
        </p:nvPicPr>
        <p:blipFill>
          <a:blip r:embed="rId4"/>
          <a:stretch>
            <a:fillRect/>
          </a:stretch>
        </p:blipFill>
        <p:spPr>
          <a:xfrm>
            <a:off x="2158058" y="4147401"/>
            <a:ext cx="810201" cy="799325"/>
          </a:xfrm>
          <a:prstGeom prst="rect">
            <a:avLst/>
          </a:prstGeom>
        </p:spPr>
      </p:pic>
      <p:grpSp>
        <p:nvGrpSpPr>
          <p:cNvPr id="10" name="Рисунок 56">
            <a:extLst>
              <a:ext uri="{FF2B5EF4-FFF2-40B4-BE49-F238E27FC236}">
                <a16:creationId xmlns:a16="http://schemas.microsoft.com/office/drawing/2014/main" id="{929E9A38-AAE6-0D4B-90C8-09481F2A571F}"/>
              </a:ext>
            </a:extLst>
          </p:cNvPr>
          <p:cNvGrpSpPr/>
          <p:nvPr/>
        </p:nvGrpSpPr>
        <p:grpSpPr>
          <a:xfrm>
            <a:off x="4940785" y="4438682"/>
            <a:ext cx="504000" cy="504000"/>
            <a:chOff x="2135794" y="2316344"/>
            <a:chExt cx="576000" cy="576000"/>
          </a:xfrm>
        </p:grpSpPr>
        <p:sp>
          <p:nvSpPr>
            <p:cNvPr id="11" name="Полилиния: фигура 38">
              <a:extLst>
                <a:ext uri="{FF2B5EF4-FFF2-40B4-BE49-F238E27FC236}">
                  <a16:creationId xmlns:a16="http://schemas.microsoft.com/office/drawing/2014/main" id="{B2FF77DA-FCBF-4542-81A5-F8EF1762F6A3}"/>
                </a:ext>
              </a:extLst>
            </p:cNvPr>
            <p:cNvSpPr/>
            <p:nvPr/>
          </p:nvSpPr>
          <p:spPr>
            <a:xfrm>
              <a:off x="2207794" y="2388344"/>
              <a:ext cx="432000" cy="432000"/>
            </a:xfrm>
            <a:custGeom>
              <a:avLst/>
              <a:gdLst>
                <a:gd name="connsiteX0" fmla="*/ 384000 w 432000"/>
                <a:gd name="connsiteY0" fmla="*/ 0 h 432000"/>
                <a:gd name="connsiteX1" fmla="*/ 48000 w 432000"/>
                <a:gd name="connsiteY1" fmla="*/ 0 h 432000"/>
                <a:gd name="connsiteX2" fmla="*/ 0 w 432000"/>
                <a:gd name="connsiteY2" fmla="*/ 48000 h 432000"/>
                <a:gd name="connsiteX3" fmla="*/ 0 w 432000"/>
                <a:gd name="connsiteY3" fmla="*/ 384000 h 432000"/>
                <a:gd name="connsiteX4" fmla="*/ 48000 w 432000"/>
                <a:gd name="connsiteY4" fmla="*/ 432000 h 432000"/>
                <a:gd name="connsiteX5" fmla="*/ 384000 w 432000"/>
                <a:gd name="connsiteY5" fmla="*/ 432000 h 432000"/>
                <a:gd name="connsiteX6" fmla="*/ 432000 w 432000"/>
                <a:gd name="connsiteY6" fmla="*/ 384000 h 432000"/>
                <a:gd name="connsiteX7" fmla="*/ 432000 w 432000"/>
                <a:gd name="connsiteY7" fmla="*/ 48000 h 432000"/>
                <a:gd name="connsiteX8" fmla="*/ 384000 w 432000"/>
                <a:gd name="connsiteY8" fmla="*/ 0 h 432000"/>
                <a:gd name="connsiteX9" fmla="*/ 144000 w 432000"/>
                <a:gd name="connsiteY9" fmla="*/ 336000 h 432000"/>
                <a:gd name="connsiteX10" fmla="*/ 96000 w 432000"/>
                <a:gd name="connsiteY10" fmla="*/ 336000 h 432000"/>
                <a:gd name="connsiteX11" fmla="*/ 96000 w 432000"/>
                <a:gd name="connsiteY11" fmla="*/ 168000 h 432000"/>
                <a:gd name="connsiteX12" fmla="*/ 144000 w 432000"/>
                <a:gd name="connsiteY12" fmla="*/ 168000 h 432000"/>
                <a:gd name="connsiteX13" fmla="*/ 144000 w 432000"/>
                <a:gd name="connsiteY13" fmla="*/ 336000 h 432000"/>
                <a:gd name="connsiteX14" fmla="*/ 240000 w 432000"/>
                <a:gd name="connsiteY14" fmla="*/ 336000 h 432000"/>
                <a:gd name="connsiteX15" fmla="*/ 192000 w 432000"/>
                <a:gd name="connsiteY15" fmla="*/ 336000 h 432000"/>
                <a:gd name="connsiteX16" fmla="*/ 192000 w 432000"/>
                <a:gd name="connsiteY16" fmla="*/ 96000 h 432000"/>
                <a:gd name="connsiteX17" fmla="*/ 240000 w 432000"/>
                <a:gd name="connsiteY17" fmla="*/ 96000 h 432000"/>
                <a:gd name="connsiteX18" fmla="*/ 240000 w 432000"/>
                <a:gd name="connsiteY18" fmla="*/ 336000 h 432000"/>
                <a:gd name="connsiteX19" fmla="*/ 336000 w 432000"/>
                <a:gd name="connsiteY19" fmla="*/ 336000 h 432000"/>
                <a:gd name="connsiteX20" fmla="*/ 288000 w 432000"/>
                <a:gd name="connsiteY20" fmla="*/ 336000 h 432000"/>
                <a:gd name="connsiteX21" fmla="*/ 288000 w 432000"/>
                <a:gd name="connsiteY21" fmla="*/ 240000 h 432000"/>
                <a:gd name="connsiteX22" fmla="*/ 336000 w 432000"/>
                <a:gd name="connsiteY22" fmla="*/ 240000 h 432000"/>
                <a:gd name="connsiteX23" fmla="*/ 336000 w 432000"/>
                <a:gd name="connsiteY23" fmla="*/ 3360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000" h="432000">
                  <a:moveTo>
                    <a:pt x="384000" y="0"/>
                  </a:moveTo>
                  <a:lnTo>
                    <a:pt x="48000" y="0"/>
                  </a:lnTo>
                  <a:cubicBezTo>
                    <a:pt x="21600" y="0"/>
                    <a:pt x="0" y="21600"/>
                    <a:pt x="0" y="48000"/>
                  </a:cubicBezTo>
                  <a:lnTo>
                    <a:pt x="0" y="384000"/>
                  </a:lnTo>
                  <a:cubicBezTo>
                    <a:pt x="0" y="410400"/>
                    <a:pt x="21600" y="432000"/>
                    <a:pt x="48000" y="432000"/>
                  </a:cubicBezTo>
                  <a:lnTo>
                    <a:pt x="384000" y="432000"/>
                  </a:lnTo>
                  <a:cubicBezTo>
                    <a:pt x="410400" y="432000"/>
                    <a:pt x="432000" y="410400"/>
                    <a:pt x="432000" y="384000"/>
                  </a:cubicBezTo>
                  <a:lnTo>
                    <a:pt x="432000" y="48000"/>
                  </a:lnTo>
                  <a:cubicBezTo>
                    <a:pt x="432000" y="21600"/>
                    <a:pt x="410400" y="0"/>
                    <a:pt x="384000" y="0"/>
                  </a:cubicBezTo>
                  <a:close/>
                  <a:moveTo>
                    <a:pt x="144000" y="336000"/>
                  </a:moveTo>
                  <a:lnTo>
                    <a:pt x="96000" y="336000"/>
                  </a:lnTo>
                  <a:lnTo>
                    <a:pt x="96000" y="168000"/>
                  </a:lnTo>
                  <a:lnTo>
                    <a:pt x="144000" y="168000"/>
                  </a:lnTo>
                  <a:lnTo>
                    <a:pt x="144000" y="336000"/>
                  </a:lnTo>
                  <a:close/>
                  <a:moveTo>
                    <a:pt x="240000" y="336000"/>
                  </a:moveTo>
                  <a:lnTo>
                    <a:pt x="192000" y="336000"/>
                  </a:lnTo>
                  <a:lnTo>
                    <a:pt x="192000" y="96000"/>
                  </a:lnTo>
                  <a:lnTo>
                    <a:pt x="240000" y="96000"/>
                  </a:lnTo>
                  <a:lnTo>
                    <a:pt x="240000" y="336000"/>
                  </a:lnTo>
                  <a:close/>
                  <a:moveTo>
                    <a:pt x="336000" y="336000"/>
                  </a:moveTo>
                  <a:lnTo>
                    <a:pt x="288000" y="336000"/>
                  </a:lnTo>
                  <a:lnTo>
                    <a:pt x="288000" y="240000"/>
                  </a:lnTo>
                  <a:lnTo>
                    <a:pt x="336000" y="240000"/>
                  </a:lnTo>
                  <a:lnTo>
                    <a:pt x="336000" y="336000"/>
                  </a:lnTo>
                  <a:close/>
                </a:path>
              </a:pathLst>
            </a:custGeom>
            <a:solidFill>
              <a:schemeClr val="bg2">
                <a:lumMod val="25000"/>
              </a:schemeClr>
            </a:solidFill>
            <a:ln w="23813" cap="flat">
              <a:noFill/>
              <a:prstDash val="solid"/>
              <a:miter/>
            </a:ln>
          </p:spPr>
          <p:txBody>
            <a:bodyPr rtlCol="0" anchor="ctr"/>
            <a:lstStyle/>
            <a:p>
              <a:endParaRPr lang="x-none" dirty="0">
                <a:latin typeface="Roboto Condensed" panose="02000000000000000000" pitchFamily="2" charset="0"/>
                <a:ea typeface="Roboto Condensed" panose="02000000000000000000" pitchFamily="2" charset="0"/>
              </a:endParaRPr>
            </a:p>
          </p:txBody>
        </p:sp>
        <p:sp>
          <p:nvSpPr>
            <p:cNvPr id="12" name="Полилиния: фигура 39">
              <a:extLst>
                <a:ext uri="{FF2B5EF4-FFF2-40B4-BE49-F238E27FC236}">
                  <a16:creationId xmlns:a16="http://schemas.microsoft.com/office/drawing/2014/main" id="{AC724540-4978-FC49-8431-02AC134A4677}"/>
                </a:ext>
              </a:extLst>
            </p:cNvPr>
            <p:cNvSpPr/>
            <p:nvPr/>
          </p:nvSpPr>
          <p:spPr>
            <a:xfrm>
              <a:off x="2135794" y="2316344"/>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endParaRPr lang="x-none">
                <a:latin typeface="Roboto Condensed" panose="02000000000000000000" pitchFamily="2" charset="0"/>
                <a:ea typeface="Roboto Condensed" panose="02000000000000000000" pitchFamily="2" charset="0"/>
              </a:endParaRPr>
            </a:p>
          </p:txBody>
        </p:sp>
      </p:grpSp>
      <p:sp>
        <p:nvSpPr>
          <p:cNvPr id="13" name="Прямоугольник 40">
            <a:extLst>
              <a:ext uri="{FF2B5EF4-FFF2-40B4-BE49-F238E27FC236}">
                <a16:creationId xmlns:a16="http://schemas.microsoft.com/office/drawing/2014/main" id="{3562010F-FF2C-674F-9106-B8BF316EE575}"/>
              </a:ext>
            </a:extLst>
          </p:cNvPr>
          <p:cNvSpPr/>
          <p:nvPr/>
        </p:nvSpPr>
        <p:spPr>
          <a:xfrm>
            <a:off x="4999880" y="5202504"/>
            <a:ext cx="387085" cy="303929"/>
          </a:xfrm>
          <a:prstGeom prst="rect">
            <a:avLst/>
          </a:prstGeom>
        </p:spPr>
        <p:txBody>
          <a:bodyPr wrap="square">
            <a:spAutoFit/>
          </a:bodyPr>
          <a:lstStyle/>
          <a:p>
            <a:pPr algn="ctr">
              <a:lnSpc>
                <a:spcPts val="1600"/>
              </a:lnSpc>
            </a:pPr>
            <a:r>
              <a:rPr lang="ru-RU" sz="1400" dirty="0">
                <a:ea typeface="Roboto Condensed" panose="02000000000000000000" pitchFamily="2" charset="0"/>
              </a:rPr>
              <a:t>1</a:t>
            </a:r>
            <a:r>
              <a:rPr lang="en-US" sz="1400" dirty="0">
                <a:ea typeface="Roboto Condensed" panose="02000000000000000000" pitchFamily="2" charset="0"/>
              </a:rPr>
              <a:t>x</a:t>
            </a:r>
          </a:p>
        </p:txBody>
      </p:sp>
      <p:grpSp>
        <p:nvGrpSpPr>
          <p:cNvPr id="14" name="Рисунок 56">
            <a:extLst>
              <a:ext uri="{FF2B5EF4-FFF2-40B4-BE49-F238E27FC236}">
                <a16:creationId xmlns:a16="http://schemas.microsoft.com/office/drawing/2014/main" id="{971FC4DB-548A-BA4C-856F-6060859D95A1}"/>
              </a:ext>
            </a:extLst>
          </p:cNvPr>
          <p:cNvGrpSpPr/>
          <p:nvPr/>
        </p:nvGrpSpPr>
        <p:grpSpPr>
          <a:xfrm>
            <a:off x="5874091" y="4312682"/>
            <a:ext cx="756000" cy="756000"/>
            <a:chOff x="2135794" y="2316344"/>
            <a:chExt cx="576000" cy="576000"/>
          </a:xfrm>
        </p:grpSpPr>
        <p:sp>
          <p:nvSpPr>
            <p:cNvPr id="15" name="Полилиния: фигура 42">
              <a:extLst>
                <a:ext uri="{FF2B5EF4-FFF2-40B4-BE49-F238E27FC236}">
                  <a16:creationId xmlns:a16="http://schemas.microsoft.com/office/drawing/2014/main" id="{01183679-5953-7B4F-A313-E9CF3F0EF356}"/>
                </a:ext>
              </a:extLst>
            </p:cNvPr>
            <p:cNvSpPr/>
            <p:nvPr/>
          </p:nvSpPr>
          <p:spPr>
            <a:xfrm>
              <a:off x="2207794" y="2388344"/>
              <a:ext cx="432000" cy="432000"/>
            </a:xfrm>
            <a:custGeom>
              <a:avLst/>
              <a:gdLst>
                <a:gd name="connsiteX0" fmla="*/ 384000 w 432000"/>
                <a:gd name="connsiteY0" fmla="*/ 0 h 432000"/>
                <a:gd name="connsiteX1" fmla="*/ 48000 w 432000"/>
                <a:gd name="connsiteY1" fmla="*/ 0 h 432000"/>
                <a:gd name="connsiteX2" fmla="*/ 0 w 432000"/>
                <a:gd name="connsiteY2" fmla="*/ 48000 h 432000"/>
                <a:gd name="connsiteX3" fmla="*/ 0 w 432000"/>
                <a:gd name="connsiteY3" fmla="*/ 384000 h 432000"/>
                <a:gd name="connsiteX4" fmla="*/ 48000 w 432000"/>
                <a:gd name="connsiteY4" fmla="*/ 432000 h 432000"/>
                <a:gd name="connsiteX5" fmla="*/ 384000 w 432000"/>
                <a:gd name="connsiteY5" fmla="*/ 432000 h 432000"/>
                <a:gd name="connsiteX6" fmla="*/ 432000 w 432000"/>
                <a:gd name="connsiteY6" fmla="*/ 384000 h 432000"/>
                <a:gd name="connsiteX7" fmla="*/ 432000 w 432000"/>
                <a:gd name="connsiteY7" fmla="*/ 48000 h 432000"/>
                <a:gd name="connsiteX8" fmla="*/ 384000 w 432000"/>
                <a:gd name="connsiteY8" fmla="*/ 0 h 432000"/>
                <a:gd name="connsiteX9" fmla="*/ 144000 w 432000"/>
                <a:gd name="connsiteY9" fmla="*/ 336000 h 432000"/>
                <a:gd name="connsiteX10" fmla="*/ 96000 w 432000"/>
                <a:gd name="connsiteY10" fmla="*/ 336000 h 432000"/>
                <a:gd name="connsiteX11" fmla="*/ 96000 w 432000"/>
                <a:gd name="connsiteY11" fmla="*/ 168000 h 432000"/>
                <a:gd name="connsiteX12" fmla="*/ 144000 w 432000"/>
                <a:gd name="connsiteY12" fmla="*/ 168000 h 432000"/>
                <a:gd name="connsiteX13" fmla="*/ 144000 w 432000"/>
                <a:gd name="connsiteY13" fmla="*/ 336000 h 432000"/>
                <a:gd name="connsiteX14" fmla="*/ 240000 w 432000"/>
                <a:gd name="connsiteY14" fmla="*/ 336000 h 432000"/>
                <a:gd name="connsiteX15" fmla="*/ 192000 w 432000"/>
                <a:gd name="connsiteY15" fmla="*/ 336000 h 432000"/>
                <a:gd name="connsiteX16" fmla="*/ 192000 w 432000"/>
                <a:gd name="connsiteY16" fmla="*/ 96000 h 432000"/>
                <a:gd name="connsiteX17" fmla="*/ 240000 w 432000"/>
                <a:gd name="connsiteY17" fmla="*/ 96000 h 432000"/>
                <a:gd name="connsiteX18" fmla="*/ 240000 w 432000"/>
                <a:gd name="connsiteY18" fmla="*/ 336000 h 432000"/>
                <a:gd name="connsiteX19" fmla="*/ 336000 w 432000"/>
                <a:gd name="connsiteY19" fmla="*/ 336000 h 432000"/>
                <a:gd name="connsiteX20" fmla="*/ 288000 w 432000"/>
                <a:gd name="connsiteY20" fmla="*/ 336000 h 432000"/>
                <a:gd name="connsiteX21" fmla="*/ 288000 w 432000"/>
                <a:gd name="connsiteY21" fmla="*/ 240000 h 432000"/>
                <a:gd name="connsiteX22" fmla="*/ 336000 w 432000"/>
                <a:gd name="connsiteY22" fmla="*/ 240000 h 432000"/>
                <a:gd name="connsiteX23" fmla="*/ 336000 w 432000"/>
                <a:gd name="connsiteY23" fmla="*/ 3360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000" h="432000">
                  <a:moveTo>
                    <a:pt x="384000" y="0"/>
                  </a:moveTo>
                  <a:lnTo>
                    <a:pt x="48000" y="0"/>
                  </a:lnTo>
                  <a:cubicBezTo>
                    <a:pt x="21600" y="0"/>
                    <a:pt x="0" y="21600"/>
                    <a:pt x="0" y="48000"/>
                  </a:cubicBezTo>
                  <a:lnTo>
                    <a:pt x="0" y="384000"/>
                  </a:lnTo>
                  <a:cubicBezTo>
                    <a:pt x="0" y="410400"/>
                    <a:pt x="21600" y="432000"/>
                    <a:pt x="48000" y="432000"/>
                  </a:cubicBezTo>
                  <a:lnTo>
                    <a:pt x="384000" y="432000"/>
                  </a:lnTo>
                  <a:cubicBezTo>
                    <a:pt x="410400" y="432000"/>
                    <a:pt x="432000" y="410400"/>
                    <a:pt x="432000" y="384000"/>
                  </a:cubicBezTo>
                  <a:lnTo>
                    <a:pt x="432000" y="48000"/>
                  </a:lnTo>
                  <a:cubicBezTo>
                    <a:pt x="432000" y="21600"/>
                    <a:pt x="410400" y="0"/>
                    <a:pt x="384000" y="0"/>
                  </a:cubicBezTo>
                  <a:close/>
                  <a:moveTo>
                    <a:pt x="144000" y="336000"/>
                  </a:moveTo>
                  <a:lnTo>
                    <a:pt x="96000" y="336000"/>
                  </a:lnTo>
                  <a:lnTo>
                    <a:pt x="96000" y="168000"/>
                  </a:lnTo>
                  <a:lnTo>
                    <a:pt x="144000" y="168000"/>
                  </a:lnTo>
                  <a:lnTo>
                    <a:pt x="144000" y="336000"/>
                  </a:lnTo>
                  <a:close/>
                  <a:moveTo>
                    <a:pt x="240000" y="336000"/>
                  </a:moveTo>
                  <a:lnTo>
                    <a:pt x="192000" y="336000"/>
                  </a:lnTo>
                  <a:lnTo>
                    <a:pt x="192000" y="96000"/>
                  </a:lnTo>
                  <a:lnTo>
                    <a:pt x="240000" y="96000"/>
                  </a:lnTo>
                  <a:lnTo>
                    <a:pt x="240000" y="336000"/>
                  </a:lnTo>
                  <a:close/>
                  <a:moveTo>
                    <a:pt x="336000" y="336000"/>
                  </a:moveTo>
                  <a:lnTo>
                    <a:pt x="288000" y="336000"/>
                  </a:lnTo>
                  <a:lnTo>
                    <a:pt x="288000" y="240000"/>
                  </a:lnTo>
                  <a:lnTo>
                    <a:pt x="336000" y="240000"/>
                  </a:lnTo>
                  <a:lnTo>
                    <a:pt x="336000" y="336000"/>
                  </a:lnTo>
                  <a:close/>
                </a:path>
              </a:pathLst>
            </a:custGeom>
            <a:solidFill>
              <a:schemeClr val="bg2">
                <a:lumMod val="25000"/>
              </a:schemeClr>
            </a:solidFill>
            <a:ln w="23813" cap="flat">
              <a:noFill/>
              <a:prstDash val="solid"/>
              <a:miter/>
            </a:ln>
          </p:spPr>
          <p:txBody>
            <a:bodyPr rtlCol="0" anchor="ctr"/>
            <a:lstStyle/>
            <a:p>
              <a:pPr algn="ctr"/>
              <a:endParaRPr lang="x-none" dirty="0">
                <a:latin typeface="Roboto Condensed" panose="02000000000000000000" pitchFamily="2" charset="0"/>
                <a:ea typeface="Roboto Condensed" panose="02000000000000000000" pitchFamily="2" charset="0"/>
              </a:endParaRPr>
            </a:p>
          </p:txBody>
        </p:sp>
        <p:sp>
          <p:nvSpPr>
            <p:cNvPr id="16" name="Полилиния: фигура 43">
              <a:extLst>
                <a:ext uri="{FF2B5EF4-FFF2-40B4-BE49-F238E27FC236}">
                  <a16:creationId xmlns:a16="http://schemas.microsoft.com/office/drawing/2014/main" id="{4FF6B051-7D75-6543-957A-D8750C6CF6D4}"/>
                </a:ext>
              </a:extLst>
            </p:cNvPr>
            <p:cNvSpPr/>
            <p:nvPr/>
          </p:nvSpPr>
          <p:spPr>
            <a:xfrm>
              <a:off x="2135794" y="2316344"/>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pPr algn="ctr"/>
              <a:endParaRPr lang="x-none">
                <a:latin typeface="Roboto Condensed" panose="02000000000000000000" pitchFamily="2" charset="0"/>
                <a:ea typeface="Roboto Condensed" panose="02000000000000000000" pitchFamily="2" charset="0"/>
              </a:endParaRPr>
            </a:p>
          </p:txBody>
        </p:sp>
      </p:grpSp>
      <p:sp>
        <p:nvSpPr>
          <p:cNvPr id="17" name="Прямоугольник 45">
            <a:extLst>
              <a:ext uri="{FF2B5EF4-FFF2-40B4-BE49-F238E27FC236}">
                <a16:creationId xmlns:a16="http://schemas.microsoft.com/office/drawing/2014/main" id="{CFFE62E6-AF00-0E4D-9B5D-20385F2EF19A}"/>
              </a:ext>
            </a:extLst>
          </p:cNvPr>
          <p:cNvSpPr/>
          <p:nvPr/>
        </p:nvSpPr>
        <p:spPr>
          <a:xfrm>
            <a:off x="5980226" y="5202504"/>
            <a:ext cx="543730" cy="297517"/>
          </a:xfrm>
          <a:prstGeom prst="rect">
            <a:avLst/>
          </a:prstGeom>
        </p:spPr>
        <p:txBody>
          <a:bodyPr wrap="square">
            <a:spAutoFit/>
          </a:bodyPr>
          <a:lstStyle/>
          <a:p>
            <a:pPr algn="ctr">
              <a:lnSpc>
                <a:spcPts val="1600"/>
              </a:lnSpc>
            </a:pPr>
            <a:r>
              <a:rPr lang="ru-RU" sz="1400" dirty="0">
                <a:ea typeface="Roboto Condensed" panose="02000000000000000000" pitchFamily="2" charset="0"/>
              </a:rPr>
              <a:t>1</a:t>
            </a:r>
            <a:r>
              <a:rPr lang="en-US" sz="1400" dirty="0">
                <a:ea typeface="Roboto Condensed" panose="02000000000000000000" pitchFamily="2" charset="0"/>
              </a:rPr>
              <a:t>.5x</a:t>
            </a:r>
          </a:p>
        </p:txBody>
      </p:sp>
      <p:grpSp>
        <p:nvGrpSpPr>
          <p:cNvPr id="18" name="Рисунок 56">
            <a:extLst>
              <a:ext uri="{FF2B5EF4-FFF2-40B4-BE49-F238E27FC236}">
                <a16:creationId xmlns:a16="http://schemas.microsoft.com/office/drawing/2014/main" id="{E7777BB0-C654-3E4F-91C1-E5E1D4653573}"/>
              </a:ext>
            </a:extLst>
          </p:cNvPr>
          <p:cNvGrpSpPr/>
          <p:nvPr/>
        </p:nvGrpSpPr>
        <p:grpSpPr>
          <a:xfrm>
            <a:off x="6954721" y="4186682"/>
            <a:ext cx="1008000" cy="1008000"/>
            <a:chOff x="2135794" y="2316344"/>
            <a:chExt cx="576000" cy="576000"/>
          </a:xfrm>
        </p:grpSpPr>
        <p:sp>
          <p:nvSpPr>
            <p:cNvPr id="19" name="Полилиния: фигура 47">
              <a:extLst>
                <a:ext uri="{FF2B5EF4-FFF2-40B4-BE49-F238E27FC236}">
                  <a16:creationId xmlns:a16="http://schemas.microsoft.com/office/drawing/2014/main" id="{08D5B543-82AB-6744-BC03-AB690B6E76E2}"/>
                </a:ext>
              </a:extLst>
            </p:cNvPr>
            <p:cNvSpPr/>
            <p:nvPr/>
          </p:nvSpPr>
          <p:spPr>
            <a:xfrm>
              <a:off x="2207794" y="2388344"/>
              <a:ext cx="432000" cy="432000"/>
            </a:xfrm>
            <a:custGeom>
              <a:avLst/>
              <a:gdLst>
                <a:gd name="connsiteX0" fmla="*/ 384000 w 432000"/>
                <a:gd name="connsiteY0" fmla="*/ 0 h 432000"/>
                <a:gd name="connsiteX1" fmla="*/ 48000 w 432000"/>
                <a:gd name="connsiteY1" fmla="*/ 0 h 432000"/>
                <a:gd name="connsiteX2" fmla="*/ 0 w 432000"/>
                <a:gd name="connsiteY2" fmla="*/ 48000 h 432000"/>
                <a:gd name="connsiteX3" fmla="*/ 0 w 432000"/>
                <a:gd name="connsiteY3" fmla="*/ 384000 h 432000"/>
                <a:gd name="connsiteX4" fmla="*/ 48000 w 432000"/>
                <a:gd name="connsiteY4" fmla="*/ 432000 h 432000"/>
                <a:gd name="connsiteX5" fmla="*/ 384000 w 432000"/>
                <a:gd name="connsiteY5" fmla="*/ 432000 h 432000"/>
                <a:gd name="connsiteX6" fmla="*/ 432000 w 432000"/>
                <a:gd name="connsiteY6" fmla="*/ 384000 h 432000"/>
                <a:gd name="connsiteX7" fmla="*/ 432000 w 432000"/>
                <a:gd name="connsiteY7" fmla="*/ 48000 h 432000"/>
                <a:gd name="connsiteX8" fmla="*/ 384000 w 432000"/>
                <a:gd name="connsiteY8" fmla="*/ 0 h 432000"/>
                <a:gd name="connsiteX9" fmla="*/ 144000 w 432000"/>
                <a:gd name="connsiteY9" fmla="*/ 336000 h 432000"/>
                <a:gd name="connsiteX10" fmla="*/ 96000 w 432000"/>
                <a:gd name="connsiteY10" fmla="*/ 336000 h 432000"/>
                <a:gd name="connsiteX11" fmla="*/ 96000 w 432000"/>
                <a:gd name="connsiteY11" fmla="*/ 168000 h 432000"/>
                <a:gd name="connsiteX12" fmla="*/ 144000 w 432000"/>
                <a:gd name="connsiteY12" fmla="*/ 168000 h 432000"/>
                <a:gd name="connsiteX13" fmla="*/ 144000 w 432000"/>
                <a:gd name="connsiteY13" fmla="*/ 336000 h 432000"/>
                <a:gd name="connsiteX14" fmla="*/ 240000 w 432000"/>
                <a:gd name="connsiteY14" fmla="*/ 336000 h 432000"/>
                <a:gd name="connsiteX15" fmla="*/ 192000 w 432000"/>
                <a:gd name="connsiteY15" fmla="*/ 336000 h 432000"/>
                <a:gd name="connsiteX16" fmla="*/ 192000 w 432000"/>
                <a:gd name="connsiteY16" fmla="*/ 96000 h 432000"/>
                <a:gd name="connsiteX17" fmla="*/ 240000 w 432000"/>
                <a:gd name="connsiteY17" fmla="*/ 96000 h 432000"/>
                <a:gd name="connsiteX18" fmla="*/ 240000 w 432000"/>
                <a:gd name="connsiteY18" fmla="*/ 336000 h 432000"/>
                <a:gd name="connsiteX19" fmla="*/ 336000 w 432000"/>
                <a:gd name="connsiteY19" fmla="*/ 336000 h 432000"/>
                <a:gd name="connsiteX20" fmla="*/ 288000 w 432000"/>
                <a:gd name="connsiteY20" fmla="*/ 336000 h 432000"/>
                <a:gd name="connsiteX21" fmla="*/ 288000 w 432000"/>
                <a:gd name="connsiteY21" fmla="*/ 240000 h 432000"/>
                <a:gd name="connsiteX22" fmla="*/ 336000 w 432000"/>
                <a:gd name="connsiteY22" fmla="*/ 240000 h 432000"/>
                <a:gd name="connsiteX23" fmla="*/ 336000 w 432000"/>
                <a:gd name="connsiteY23" fmla="*/ 3360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2000" h="432000">
                  <a:moveTo>
                    <a:pt x="384000" y="0"/>
                  </a:moveTo>
                  <a:lnTo>
                    <a:pt x="48000" y="0"/>
                  </a:lnTo>
                  <a:cubicBezTo>
                    <a:pt x="21600" y="0"/>
                    <a:pt x="0" y="21600"/>
                    <a:pt x="0" y="48000"/>
                  </a:cubicBezTo>
                  <a:lnTo>
                    <a:pt x="0" y="384000"/>
                  </a:lnTo>
                  <a:cubicBezTo>
                    <a:pt x="0" y="410400"/>
                    <a:pt x="21600" y="432000"/>
                    <a:pt x="48000" y="432000"/>
                  </a:cubicBezTo>
                  <a:lnTo>
                    <a:pt x="384000" y="432000"/>
                  </a:lnTo>
                  <a:cubicBezTo>
                    <a:pt x="410400" y="432000"/>
                    <a:pt x="432000" y="410400"/>
                    <a:pt x="432000" y="384000"/>
                  </a:cubicBezTo>
                  <a:lnTo>
                    <a:pt x="432000" y="48000"/>
                  </a:lnTo>
                  <a:cubicBezTo>
                    <a:pt x="432000" y="21600"/>
                    <a:pt x="410400" y="0"/>
                    <a:pt x="384000" y="0"/>
                  </a:cubicBezTo>
                  <a:close/>
                  <a:moveTo>
                    <a:pt x="144000" y="336000"/>
                  </a:moveTo>
                  <a:lnTo>
                    <a:pt x="96000" y="336000"/>
                  </a:lnTo>
                  <a:lnTo>
                    <a:pt x="96000" y="168000"/>
                  </a:lnTo>
                  <a:lnTo>
                    <a:pt x="144000" y="168000"/>
                  </a:lnTo>
                  <a:lnTo>
                    <a:pt x="144000" y="336000"/>
                  </a:lnTo>
                  <a:close/>
                  <a:moveTo>
                    <a:pt x="240000" y="336000"/>
                  </a:moveTo>
                  <a:lnTo>
                    <a:pt x="192000" y="336000"/>
                  </a:lnTo>
                  <a:lnTo>
                    <a:pt x="192000" y="96000"/>
                  </a:lnTo>
                  <a:lnTo>
                    <a:pt x="240000" y="96000"/>
                  </a:lnTo>
                  <a:lnTo>
                    <a:pt x="240000" y="336000"/>
                  </a:lnTo>
                  <a:close/>
                  <a:moveTo>
                    <a:pt x="336000" y="336000"/>
                  </a:moveTo>
                  <a:lnTo>
                    <a:pt x="288000" y="336000"/>
                  </a:lnTo>
                  <a:lnTo>
                    <a:pt x="288000" y="240000"/>
                  </a:lnTo>
                  <a:lnTo>
                    <a:pt x="336000" y="240000"/>
                  </a:lnTo>
                  <a:lnTo>
                    <a:pt x="336000" y="336000"/>
                  </a:lnTo>
                  <a:close/>
                </a:path>
              </a:pathLst>
            </a:custGeom>
            <a:solidFill>
              <a:schemeClr val="bg2">
                <a:lumMod val="25000"/>
              </a:schemeClr>
            </a:solidFill>
            <a:ln w="23813" cap="flat">
              <a:noFill/>
              <a:prstDash val="solid"/>
              <a:miter/>
            </a:ln>
          </p:spPr>
          <p:txBody>
            <a:bodyPr rtlCol="0" anchor="ctr"/>
            <a:lstStyle/>
            <a:p>
              <a:endParaRPr lang="x-none" dirty="0">
                <a:latin typeface="Roboto Condensed" panose="02000000000000000000" pitchFamily="2" charset="0"/>
                <a:ea typeface="Roboto Condensed" panose="02000000000000000000" pitchFamily="2" charset="0"/>
              </a:endParaRPr>
            </a:p>
          </p:txBody>
        </p:sp>
        <p:sp>
          <p:nvSpPr>
            <p:cNvPr id="20" name="Полилиния: фигура 48">
              <a:extLst>
                <a:ext uri="{FF2B5EF4-FFF2-40B4-BE49-F238E27FC236}">
                  <a16:creationId xmlns:a16="http://schemas.microsoft.com/office/drawing/2014/main" id="{9E95AFB4-C56A-284F-A640-7A3B7C9CAAF2}"/>
                </a:ext>
              </a:extLst>
            </p:cNvPr>
            <p:cNvSpPr/>
            <p:nvPr/>
          </p:nvSpPr>
          <p:spPr>
            <a:xfrm>
              <a:off x="2135794" y="2316344"/>
              <a:ext cx="576000" cy="576000"/>
            </a:xfrm>
            <a:custGeom>
              <a:avLst/>
              <a:gdLst>
                <a:gd name="connsiteX0" fmla="*/ 0 w 576000"/>
                <a:gd name="connsiteY0" fmla="*/ 0 h 576000"/>
                <a:gd name="connsiteX1" fmla="*/ 576000 w 576000"/>
                <a:gd name="connsiteY1" fmla="*/ 0 h 576000"/>
                <a:gd name="connsiteX2" fmla="*/ 576000 w 576000"/>
                <a:gd name="connsiteY2" fmla="*/ 576000 h 576000"/>
                <a:gd name="connsiteX3" fmla="*/ 0 w 576000"/>
                <a:gd name="connsiteY3" fmla="*/ 576000 h 576000"/>
              </a:gdLst>
              <a:ahLst/>
              <a:cxnLst>
                <a:cxn ang="0">
                  <a:pos x="connsiteX0" y="connsiteY0"/>
                </a:cxn>
                <a:cxn ang="0">
                  <a:pos x="connsiteX1" y="connsiteY1"/>
                </a:cxn>
                <a:cxn ang="0">
                  <a:pos x="connsiteX2" y="connsiteY2"/>
                </a:cxn>
                <a:cxn ang="0">
                  <a:pos x="connsiteX3" y="connsiteY3"/>
                </a:cxn>
              </a:cxnLst>
              <a:rect l="l" t="t" r="r" b="b"/>
              <a:pathLst>
                <a:path w="576000" h="576000">
                  <a:moveTo>
                    <a:pt x="0" y="0"/>
                  </a:moveTo>
                  <a:lnTo>
                    <a:pt x="576000" y="0"/>
                  </a:lnTo>
                  <a:lnTo>
                    <a:pt x="576000" y="576000"/>
                  </a:lnTo>
                  <a:lnTo>
                    <a:pt x="0" y="576000"/>
                  </a:lnTo>
                  <a:close/>
                </a:path>
              </a:pathLst>
            </a:custGeom>
            <a:noFill/>
            <a:ln w="23813" cap="flat">
              <a:noFill/>
              <a:prstDash val="solid"/>
              <a:miter/>
            </a:ln>
          </p:spPr>
          <p:txBody>
            <a:bodyPr rtlCol="0" anchor="ctr"/>
            <a:lstStyle/>
            <a:p>
              <a:endParaRPr lang="x-none">
                <a:latin typeface="Roboto Condensed" panose="02000000000000000000" pitchFamily="2" charset="0"/>
                <a:ea typeface="Roboto Condensed" panose="02000000000000000000" pitchFamily="2" charset="0"/>
              </a:endParaRPr>
            </a:p>
          </p:txBody>
        </p:sp>
      </p:grpSp>
      <p:sp>
        <p:nvSpPr>
          <p:cNvPr id="21" name="Прямоугольник 49">
            <a:extLst>
              <a:ext uri="{FF2B5EF4-FFF2-40B4-BE49-F238E27FC236}">
                <a16:creationId xmlns:a16="http://schemas.microsoft.com/office/drawing/2014/main" id="{7A54158B-65BB-3943-B5CC-A031E6A38C37}"/>
              </a:ext>
            </a:extLst>
          </p:cNvPr>
          <p:cNvSpPr/>
          <p:nvPr/>
        </p:nvSpPr>
        <p:spPr>
          <a:xfrm>
            <a:off x="7200114" y="5194682"/>
            <a:ext cx="517213" cy="303929"/>
          </a:xfrm>
          <a:prstGeom prst="rect">
            <a:avLst/>
          </a:prstGeom>
        </p:spPr>
        <p:txBody>
          <a:bodyPr wrap="square">
            <a:spAutoFit/>
          </a:bodyPr>
          <a:lstStyle/>
          <a:p>
            <a:pPr algn="ctr">
              <a:lnSpc>
                <a:spcPts val="1600"/>
              </a:lnSpc>
            </a:pPr>
            <a:r>
              <a:rPr lang="en-US" sz="1400" dirty="0">
                <a:ea typeface="Roboto Condensed" panose="02000000000000000000" pitchFamily="2" charset="0"/>
              </a:rPr>
              <a:t>2x</a:t>
            </a:r>
          </a:p>
        </p:txBody>
      </p:sp>
      <p:pic>
        <p:nvPicPr>
          <p:cNvPr id="22" name="Рисунок 50">
            <a:extLst>
              <a:ext uri="{FF2B5EF4-FFF2-40B4-BE49-F238E27FC236}">
                <a16:creationId xmlns:a16="http://schemas.microsoft.com/office/drawing/2014/main" id="{58FEA1F7-2153-DA40-B49D-E4F729EA5569}"/>
              </a:ext>
            </a:extLst>
          </p:cNvPr>
          <p:cNvPicPr>
            <a:picLocks noChangeAspect="1"/>
          </p:cNvPicPr>
          <p:nvPr/>
        </p:nvPicPr>
        <p:blipFill>
          <a:blip r:embed="rId5"/>
          <a:stretch>
            <a:fillRect/>
          </a:stretch>
        </p:blipFill>
        <p:spPr>
          <a:xfrm>
            <a:off x="8633402" y="4009579"/>
            <a:ext cx="2609058" cy="2034863"/>
          </a:xfrm>
          <a:prstGeom prst="rect">
            <a:avLst/>
          </a:prstGeom>
        </p:spPr>
      </p:pic>
      <p:cxnSp>
        <p:nvCxnSpPr>
          <p:cNvPr id="23" name="Прямая соединительная линия 52">
            <a:extLst>
              <a:ext uri="{FF2B5EF4-FFF2-40B4-BE49-F238E27FC236}">
                <a16:creationId xmlns:a16="http://schemas.microsoft.com/office/drawing/2014/main" id="{51C59B8B-62BF-3748-B25B-7C9CF03B00EC}"/>
              </a:ext>
            </a:extLst>
          </p:cNvPr>
          <p:cNvCxnSpPr>
            <a:cxnSpLocks/>
          </p:cNvCxnSpPr>
          <p:nvPr/>
        </p:nvCxnSpPr>
        <p:spPr>
          <a:xfrm>
            <a:off x="8256427" y="2947568"/>
            <a:ext cx="0" cy="318177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54">
            <a:extLst>
              <a:ext uri="{FF2B5EF4-FFF2-40B4-BE49-F238E27FC236}">
                <a16:creationId xmlns:a16="http://schemas.microsoft.com/office/drawing/2014/main" id="{2D2EEF81-0259-F148-A274-C8B00EC8187B}"/>
              </a:ext>
            </a:extLst>
          </p:cNvPr>
          <p:cNvCxnSpPr>
            <a:cxnSpLocks/>
          </p:cNvCxnSpPr>
          <p:nvPr/>
        </p:nvCxnSpPr>
        <p:spPr>
          <a:xfrm>
            <a:off x="4652909" y="2947568"/>
            <a:ext cx="0" cy="3181770"/>
          </a:xfrm>
          <a:prstGeom prst="line">
            <a:avLst/>
          </a:prstGeom>
          <a:ln>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5" name="Content Placeholder 2">
            <a:extLst>
              <a:ext uri="{FF2B5EF4-FFF2-40B4-BE49-F238E27FC236}">
                <a16:creationId xmlns:a16="http://schemas.microsoft.com/office/drawing/2014/main" id="{AB001D99-4FFF-4692-A0BD-410FC1B1F59F}"/>
              </a:ext>
            </a:extLst>
          </p:cNvPr>
          <p:cNvSpPr txBox="1">
            <a:spLocks/>
          </p:cNvSpPr>
          <p:nvPr/>
        </p:nvSpPr>
        <p:spPr>
          <a:xfrm>
            <a:off x="1416049" y="1999198"/>
            <a:ext cx="5058641"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Create Deployment Stacks</a:t>
            </a:r>
          </a:p>
          <a:p>
            <a:pPr>
              <a:buFont typeface="Arial" panose="020B0604020202020204" pitchFamily="34" charset="0"/>
              <a:buChar char="•"/>
            </a:pPr>
            <a:r>
              <a:rPr lang="en-US" sz="2400" b="1" dirty="0"/>
              <a:t>Create Change Sets</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Nested Stacks</a:t>
            </a:r>
          </a:p>
          <a:p>
            <a:pPr>
              <a:buFont typeface="Arial" panose="020B0604020202020204" pitchFamily="34" charset="0"/>
              <a:buChar char="•"/>
            </a:pPr>
            <a:r>
              <a:rPr lang="en-US" sz="2400" b="1" dirty="0"/>
              <a:t>Stack Sets</a:t>
            </a:r>
          </a:p>
          <a:p>
            <a:pPr>
              <a:buFont typeface="Arial" panose="020B0604020202020204" pitchFamily="34" charset="0"/>
              <a:buChar char="•"/>
            </a:pPr>
            <a:r>
              <a:rPr lang="en-US" sz="2400" b="1" dirty="0"/>
              <a:t>CF CLI</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690" y="1519397"/>
            <a:ext cx="2552764" cy="4321608"/>
          </a:xfrm>
          <a:prstGeom prst="rect">
            <a:avLst/>
          </a:prstGeom>
        </p:spPr>
      </p:pic>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7" name="Content Placeholder 2">
            <a:extLst>
              <a:ext uri="{FF2B5EF4-FFF2-40B4-BE49-F238E27FC236}">
                <a16:creationId xmlns:a16="http://schemas.microsoft.com/office/drawing/2014/main" id="{98A38CB8-0E0F-42B3-ADA0-8D5273CED6A8}"/>
              </a:ext>
            </a:extLst>
          </p:cNvPr>
          <p:cNvSpPr txBox="1">
            <a:spLocks/>
          </p:cNvSpPr>
          <p:nvPr/>
        </p:nvSpPr>
        <p:spPr>
          <a:xfrm>
            <a:off x="1416049" y="1898214"/>
            <a:ext cx="1069666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Examples - Lambda, Roles, Policies, ECS, Batch, etc.</a:t>
            </a:r>
          </a:p>
          <a:p>
            <a:pPr>
              <a:buFont typeface="Arial" panose="020B0604020202020204" pitchFamily="34" charset="0"/>
              <a:buChar char="•"/>
            </a:pPr>
            <a:r>
              <a:rPr lang="en-US" sz="2400" b="1" dirty="0"/>
              <a:t>SAM - </a:t>
            </a:r>
            <a:r>
              <a:rPr lang="en-US" sz="2400" b="1" dirty="0">
                <a:hlinkClick r:id="rId3"/>
              </a:rPr>
              <a:t>https://aws.amazon.com/serverless/sam/</a:t>
            </a:r>
            <a:endParaRPr lang="en-US" sz="2400" b="1" dirty="0"/>
          </a:p>
          <a:p>
            <a:pPr>
              <a:buFont typeface="Arial" panose="020B0604020202020204" pitchFamily="34" charset="0"/>
              <a:buChar char="•"/>
            </a:pPr>
            <a:r>
              <a:rPr lang="en-US" sz="2400" b="1" dirty="0"/>
              <a:t>CF Linter - </a:t>
            </a:r>
            <a:r>
              <a:rPr lang="en-US" sz="2400" b="1" dirty="0">
                <a:hlinkClick r:id="rId4"/>
              </a:rPr>
              <a:t>https://github.com/awslabs/aws-cfn-lint-visual-studio-code</a:t>
            </a:r>
            <a:endParaRPr lang="en-US" sz="2400" b="1" dirty="0"/>
          </a:p>
          <a:p>
            <a:pPr>
              <a:buFont typeface="Arial" panose="020B0604020202020204" pitchFamily="34" charset="0"/>
              <a:buChar char="•"/>
            </a:pPr>
            <a:r>
              <a:rPr lang="en-US" sz="2400" b="1" dirty="0"/>
              <a:t>Amplify - </a:t>
            </a:r>
            <a:r>
              <a:rPr lang="en-US" sz="2400" b="1" dirty="0">
                <a:hlinkClick r:id="rId5"/>
              </a:rPr>
              <a:t>https://aws-amplify.github.io/</a:t>
            </a:r>
            <a:endParaRPr lang="en-US" sz="2400" b="1" dirty="0"/>
          </a:p>
          <a:p>
            <a:pPr marL="0" indent="0">
              <a:buNone/>
            </a:pPr>
            <a:endParaRPr lang="en-US" sz="2400" b="1" dirty="0"/>
          </a:p>
          <a:p>
            <a:pPr>
              <a:buFont typeface="Arial" panose="020B0604020202020204" pitchFamily="34" charset="0"/>
              <a:buChar char="•"/>
            </a:pPr>
            <a:endParaRPr lang="en-US" sz="2400" b="1" dirty="0"/>
          </a:p>
        </p:txBody>
      </p:sp>
    </p:spTree>
    <p:extLst>
      <p:ext uri="{BB962C8B-B14F-4D97-AF65-F5344CB8AC3E}">
        <p14:creationId xmlns:p14="http://schemas.microsoft.com/office/powerpoint/2010/main" val="31259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sp>
        <p:nvSpPr>
          <p:cNvPr id="5" name="Content Placeholder 2">
            <a:extLst>
              <a:ext uri="{FF2B5EF4-FFF2-40B4-BE49-F238E27FC236}">
                <a16:creationId xmlns:a16="http://schemas.microsoft.com/office/drawing/2014/main" id="{6401EFE3-962E-4E1B-BEB8-10C6016C2C7B}"/>
              </a:ext>
            </a:extLst>
          </p:cNvPr>
          <p:cNvSpPr txBox="1">
            <a:spLocks/>
          </p:cNvSpPr>
          <p:nvPr/>
        </p:nvSpPr>
        <p:spPr>
          <a:xfrm>
            <a:off x="1416049" y="1916221"/>
            <a:ext cx="10696662" cy="4798233"/>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Unify Deployment</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CDK - </a:t>
            </a:r>
            <a:r>
              <a:rPr lang="en-US" sz="1600" b="1" dirty="0">
                <a:hlinkClick r:id="rId3"/>
              </a:rPr>
              <a:t>https://github.com/awslabs/aws-cdk</a:t>
            </a:r>
            <a:endParaRPr lang="en-US" sz="1600" b="1" dirty="0"/>
          </a:p>
          <a:p>
            <a:pPr>
              <a:buFont typeface="Arial" panose="020B0604020202020204" pitchFamily="34" charset="0"/>
              <a:buChar char="•"/>
            </a:pPr>
            <a:r>
              <a:rPr lang="en-US" sz="2400" b="1" dirty="0"/>
              <a:t>CF </a:t>
            </a:r>
            <a:r>
              <a:rPr lang="en-US" sz="2400" b="1" dirty="0" err="1"/>
              <a:t>Macroces</a:t>
            </a:r>
            <a:r>
              <a:rPr lang="en-US" sz="2400" b="1" dirty="0"/>
              <a:t> - </a:t>
            </a:r>
            <a:r>
              <a:rPr lang="en-US" sz="1400" b="1" dirty="0">
                <a:hlinkClick r:id="rId4"/>
              </a:rPr>
              <a:t>https://docs.aws.amazon.com/AWSCloudFormation/latest/UserGuide/template-macros.html</a:t>
            </a:r>
            <a:endParaRPr lang="en-US" sz="1400" b="1" dirty="0"/>
          </a:p>
          <a:p>
            <a:pPr>
              <a:buFont typeface="Arial" panose="020B0604020202020204" pitchFamily="34" charset="0"/>
              <a:buChar char="•"/>
            </a:pPr>
            <a:r>
              <a:rPr lang="en-US" sz="2400" b="1" dirty="0"/>
              <a:t>Infrastructure Tests \ Validation Pipeline - </a:t>
            </a:r>
            <a:r>
              <a:rPr lang="en-US" sz="1600" b="1" dirty="0">
                <a:hlinkClick r:id="rId5"/>
              </a:rPr>
              <a:t>https://aws.amazon.com/solutions/aws-cloudformation-validation-pipeline/</a:t>
            </a:r>
            <a:endParaRPr lang="en-US" sz="1600" b="1" dirty="0"/>
          </a:p>
          <a:p>
            <a:pPr>
              <a:buFont typeface="Arial" panose="020B0604020202020204" pitchFamily="34" charset="0"/>
              <a:buChar char="•"/>
            </a:pPr>
            <a:r>
              <a:rPr lang="en-US" sz="2400" b="1" dirty="0"/>
              <a:t>AWS Serverless Application Repository - </a:t>
            </a:r>
            <a:r>
              <a:rPr lang="en-US" sz="1600" b="1" dirty="0">
                <a:hlinkClick r:id="rId6"/>
              </a:rPr>
              <a:t>https://aws.amazon.com/serverless/serverlessrepo/</a:t>
            </a:r>
            <a:endParaRPr lang="en-US" sz="1600" b="1" dirty="0"/>
          </a:p>
          <a:p>
            <a:pPr>
              <a:buFont typeface="Arial" panose="020B0604020202020204" pitchFamily="34" charset="0"/>
              <a:buChar char="•"/>
            </a:pPr>
            <a:r>
              <a:rPr lang="en-US" sz="2400" b="1" dirty="0"/>
              <a:t>Different Deployment Types - Green/Blue, Canary, A/B Testing</a:t>
            </a:r>
          </a:p>
          <a:p>
            <a:pPr>
              <a:buFont typeface="Arial" panose="020B0604020202020204" pitchFamily="34" charset="0"/>
              <a:buChar char="•"/>
            </a:pPr>
            <a:r>
              <a:rPr lang="en-US" sz="2400" b="1" dirty="0"/>
              <a:t>AWS Service Catalog</a:t>
            </a: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7E4CE-6571-BB46-94A3-6B17FF27690B}"/>
              </a:ext>
            </a:extLst>
          </p:cNvPr>
          <p:cNvSpPr>
            <a:spLocks noGrp="1"/>
          </p:cNvSpPr>
          <p:nvPr>
            <p:ph sz="quarter" idx="10"/>
          </p:nvPr>
        </p:nvSpPr>
        <p:spPr/>
        <p:txBody>
          <a:bodyPr>
            <a:noAutofit/>
          </a:bodyPr>
          <a:lstStyle/>
          <a:p>
            <a:pPr marL="0" indent="0">
              <a:buNone/>
            </a:pPr>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Curabitur</a:t>
            </a:r>
            <a:r>
              <a:rPr lang="en-US" dirty="0">
                <a:latin typeface="+mn-lt"/>
              </a:rPr>
              <a:t> </a:t>
            </a:r>
            <a:r>
              <a:rPr lang="en-US" dirty="0" err="1">
                <a:latin typeface="+mn-lt"/>
              </a:rPr>
              <a:t>laoreet</a:t>
            </a:r>
            <a:r>
              <a:rPr lang="en-US" dirty="0">
                <a:latin typeface="+mn-lt"/>
              </a:rPr>
              <a:t> </a:t>
            </a:r>
            <a:r>
              <a:rPr lang="en-US" dirty="0" err="1">
                <a:latin typeface="+mn-lt"/>
              </a:rPr>
              <a:t>rutrum</a:t>
            </a:r>
            <a:r>
              <a:rPr lang="en-US" dirty="0">
                <a:latin typeface="+mn-lt"/>
              </a:rPr>
              <a:t> dolor, at </a:t>
            </a:r>
            <a:r>
              <a:rPr lang="en-US" dirty="0" err="1">
                <a:latin typeface="+mn-lt"/>
              </a:rPr>
              <a:t>vulputate</a:t>
            </a:r>
            <a:r>
              <a:rPr lang="en-US" dirty="0">
                <a:latin typeface="+mn-lt"/>
              </a:rPr>
              <a:t> </a:t>
            </a:r>
            <a:r>
              <a:rPr lang="en-US" dirty="0" err="1">
                <a:latin typeface="+mn-lt"/>
              </a:rPr>
              <a:t>velit</a:t>
            </a:r>
            <a:r>
              <a:rPr lang="en-US" dirty="0">
                <a:latin typeface="+mn-lt"/>
              </a:rPr>
              <a:t> </a:t>
            </a:r>
            <a:r>
              <a:rPr lang="en-US" dirty="0" err="1">
                <a:latin typeface="+mn-lt"/>
              </a:rPr>
              <a:t>iaculis</a:t>
            </a:r>
            <a:r>
              <a:rPr lang="en-US" dirty="0">
                <a:latin typeface="+mn-lt"/>
              </a:rPr>
              <a:t> </a:t>
            </a:r>
            <a:r>
              <a:rPr lang="en-US" dirty="0" err="1">
                <a:latin typeface="+mn-lt"/>
              </a:rPr>
              <a:t>quis</a:t>
            </a:r>
            <a:r>
              <a:rPr lang="en-US" dirty="0">
                <a:latin typeface="+mn-lt"/>
              </a:rPr>
              <a:t>. </a:t>
            </a:r>
          </a:p>
          <a:p>
            <a:pPr marL="0" indent="0">
              <a:buNone/>
            </a:pPr>
            <a:r>
              <a:rPr lang="en-US" dirty="0" err="1">
                <a:latin typeface="+mn-lt"/>
              </a:rPr>
              <a:t>Suspendisse</a:t>
            </a:r>
            <a:r>
              <a:rPr lang="en-US" dirty="0">
                <a:latin typeface="+mn-lt"/>
              </a:rPr>
              <a:t> </a:t>
            </a:r>
            <a:r>
              <a:rPr lang="en-US" dirty="0" err="1">
                <a:latin typeface="+mn-lt"/>
              </a:rPr>
              <a:t>fringilla</a:t>
            </a:r>
            <a:r>
              <a:rPr lang="en-US" dirty="0">
                <a:latin typeface="+mn-lt"/>
              </a:rPr>
              <a:t> </a:t>
            </a:r>
            <a:r>
              <a:rPr lang="en-US" dirty="0" err="1">
                <a:latin typeface="+mn-lt"/>
              </a:rPr>
              <a:t>pretium</a:t>
            </a:r>
            <a:r>
              <a:rPr lang="en-US" dirty="0">
                <a:latin typeface="+mn-lt"/>
              </a:rPr>
              <a:t> </a:t>
            </a:r>
            <a:r>
              <a:rPr lang="en-US" dirty="0" err="1">
                <a:latin typeface="+mn-lt"/>
              </a:rPr>
              <a:t>nisl</a:t>
            </a:r>
            <a:r>
              <a:rPr lang="en-US" dirty="0">
                <a:latin typeface="+mn-lt"/>
              </a:rPr>
              <a:t> </a:t>
            </a:r>
            <a:r>
              <a:rPr lang="en-US" dirty="0" err="1">
                <a:latin typeface="+mn-lt"/>
              </a:rPr>
              <a:t>eu</a:t>
            </a:r>
            <a:r>
              <a:rPr lang="en-US" dirty="0">
                <a:latin typeface="+mn-lt"/>
              </a:rPr>
              <a:t> </a:t>
            </a:r>
            <a:r>
              <a:rPr lang="en-US" dirty="0" err="1">
                <a:latin typeface="+mn-lt"/>
              </a:rPr>
              <a:t>ultricies</a:t>
            </a:r>
            <a:r>
              <a:rPr lang="en-US" dirty="0">
                <a:latin typeface="+mn-lt"/>
              </a:rPr>
              <a:t>.</a:t>
            </a:r>
          </a:p>
          <a:p>
            <a:r>
              <a:rPr lang="en-US" dirty="0" err="1">
                <a:latin typeface="+mn-lt"/>
              </a:rPr>
              <a:t>Nulla</a:t>
            </a:r>
            <a:r>
              <a:rPr lang="en-US" dirty="0">
                <a:latin typeface="+mn-lt"/>
              </a:rPr>
              <a:t> </a:t>
            </a:r>
            <a:r>
              <a:rPr lang="en-US" dirty="0" err="1">
                <a:latin typeface="+mn-lt"/>
              </a:rPr>
              <a:t>vulputate</a:t>
            </a:r>
            <a:r>
              <a:rPr lang="en-US" dirty="0">
                <a:latin typeface="+mn-lt"/>
              </a:rPr>
              <a:t> id </a:t>
            </a:r>
            <a:r>
              <a:rPr lang="en-US" dirty="0" err="1">
                <a:latin typeface="+mn-lt"/>
              </a:rPr>
              <a:t>risus</a:t>
            </a:r>
            <a:r>
              <a:rPr lang="en-US" dirty="0">
                <a:latin typeface="+mn-lt"/>
              </a:rPr>
              <a:t> </a:t>
            </a:r>
            <a:r>
              <a:rPr lang="en-US" dirty="0" err="1">
                <a:latin typeface="+mn-lt"/>
              </a:rPr>
              <a:t>quis</a:t>
            </a:r>
            <a:r>
              <a:rPr lang="en-US" dirty="0">
                <a:latin typeface="+mn-lt"/>
              </a:rPr>
              <a:t> </a:t>
            </a:r>
            <a:r>
              <a:rPr lang="en-US" dirty="0" err="1">
                <a:latin typeface="+mn-lt"/>
              </a:rPr>
              <a:t>vehicula</a:t>
            </a:r>
            <a:r>
              <a:rPr lang="en-US" dirty="0">
                <a:latin typeface="+mn-lt"/>
              </a:rPr>
              <a:t>.</a:t>
            </a:r>
          </a:p>
          <a:p>
            <a:pPr lvl="1"/>
            <a:r>
              <a:rPr lang="en-US" dirty="0" err="1">
                <a:latin typeface="+mn-lt"/>
              </a:rPr>
              <a:t>Donec</a:t>
            </a:r>
            <a:r>
              <a:rPr lang="en-US" dirty="0">
                <a:latin typeface="+mn-lt"/>
              </a:rPr>
              <a:t> </a:t>
            </a:r>
            <a:r>
              <a:rPr lang="en-US" dirty="0" err="1">
                <a:latin typeface="+mn-lt"/>
              </a:rPr>
              <a:t>elit</a:t>
            </a:r>
            <a:r>
              <a:rPr lang="en-US" dirty="0">
                <a:latin typeface="+mn-lt"/>
              </a:rPr>
              <a:t> </a:t>
            </a:r>
            <a:r>
              <a:rPr lang="en-US" dirty="0" err="1">
                <a:latin typeface="+mn-lt"/>
              </a:rPr>
              <a:t>orci</a:t>
            </a:r>
            <a:r>
              <a:rPr lang="en-US" dirty="0">
                <a:latin typeface="+mn-lt"/>
              </a:rPr>
              <a:t>, </a:t>
            </a:r>
            <a:r>
              <a:rPr lang="en-US" dirty="0" err="1">
                <a:latin typeface="+mn-lt"/>
              </a:rPr>
              <a:t>hendrerit</a:t>
            </a:r>
            <a:r>
              <a:rPr lang="en-US" dirty="0">
                <a:latin typeface="+mn-lt"/>
              </a:rPr>
              <a:t> non </a:t>
            </a:r>
            <a:r>
              <a:rPr lang="en-US" dirty="0" err="1">
                <a:latin typeface="+mn-lt"/>
              </a:rPr>
              <a:t>blandit</a:t>
            </a:r>
            <a:r>
              <a:rPr lang="en-US" dirty="0">
                <a:latin typeface="+mn-lt"/>
              </a:rPr>
              <a:t> </a:t>
            </a:r>
            <a:r>
              <a:rPr lang="en-US" dirty="0" err="1">
                <a:latin typeface="+mn-lt"/>
              </a:rPr>
              <a:t>quis</a:t>
            </a:r>
            <a:r>
              <a:rPr lang="en-US" dirty="0">
                <a:latin typeface="+mn-lt"/>
              </a:rPr>
              <a:t>, </a:t>
            </a:r>
            <a:r>
              <a:rPr lang="en-US" dirty="0" err="1">
                <a:latin typeface="+mn-lt"/>
              </a:rPr>
              <a:t>rhoncus</a:t>
            </a:r>
            <a:r>
              <a:rPr lang="en-US" dirty="0">
                <a:latin typeface="+mn-lt"/>
              </a:rPr>
              <a:t> </a:t>
            </a:r>
            <a:r>
              <a:rPr lang="en-US" dirty="0" err="1">
                <a:latin typeface="+mn-lt"/>
              </a:rPr>
              <a:t>pellentesque</a:t>
            </a:r>
            <a:r>
              <a:rPr lang="en-US" dirty="0">
                <a:latin typeface="+mn-lt"/>
              </a:rPr>
              <a:t> </a:t>
            </a:r>
            <a:r>
              <a:rPr lang="en-US" dirty="0" err="1">
                <a:latin typeface="+mn-lt"/>
              </a:rPr>
              <a:t>arcu</a:t>
            </a:r>
            <a:r>
              <a:rPr lang="en-US" dirty="0">
                <a:latin typeface="+mn-lt"/>
              </a:rPr>
              <a:t>.</a:t>
            </a:r>
          </a:p>
          <a:p>
            <a:pPr lvl="2"/>
            <a:r>
              <a:rPr lang="en-US" dirty="0">
                <a:latin typeface="+mn-lt"/>
              </a:rPr>
              <a:t>Ut semper </a:t>
            </a:r>
            <a:r>
              <a:rPr lang="en-US" dirty="0" err="1">
                <a:latin typeface="+mn-lt"/>
              </a:rPr>
              <a:t>euismod</a:t>
            </a:r>
            <a:r>
              <a:rPr lang="en-US" dirty="0">
                <a:latin typeface="+mn-lt"/>
              </a:rPr>
              <a:t> </a:t>
            </a:r>
            <a:r>
              <a:rPr lang="en-US" dirty="0" err="1">
                <a:latin typeface="+mn-lt"/>
              </a:rPr>
              <a:t>sagittis</a:t>
            </a:r>
            <a:r>
              <a:rPr lang="en-US" dirty="0">
                <a:latin typeface="+mn-lt"/>
              </a:rPr>
              <a:t>.</a:t>
            </a:r>
          </a:p>
          <a:p>
            <a:pPr lvl="3"/>
            <a:r>
              <a:rPr lang="en-US" dirty="0">
                <a:latin typeface="+mn-lt"/>
              </a:rPr>
              <a:t>Cras </a:t>
            </a:r>
            <a:r>
              <a:rPr lang="en-US" dirty="0" err="1">
                <a:latin typeface="+mn-lt"/>
              </a:rPr>
              <a:t>feugiat</a:t>
            </a:r>
            <a:r>
              <a:rPr lang="en-US" dirty="0">
                <a:latin typeface="+mn-lt"/>
              </a:rPr>
              <a:t> </a:t>
            </a:r>
            <a:r>
              <a:rPr lang="en-US" dirty="0" err="1">
                <a:latin typeface="+mn-lt"/>
              </a:rPr>
              <a:t>scelerisque</a:t>
            </a:r>
            <a:r>
              <a:rPr lang="en-US" dirty="0">
                <a:latin typeface="+mn-lt"/>
              </a:rPr>
              <a:t> </a:t>
            </a:r>
            <a:r>
              <a:rPr lang="en-US" dirty="0" err="1">
                <a:latin typeface="+mn-lt"/>
              </a:rPr>
              <a:t>nibh</a:t>
            </a:r>
            <a:r>
              <a:rPr lang="en-US" dirty="0">
                <a:latin typeface="+mn-lt"/>
              </a:rPr>
              <a:t>.</a:t>
            </a:r>
          </a:p>
          <a:p>
            <a:pPr lvl="4"/>
            <a:r>
              <a:rPr lang="en-US" dirty="0" err="1">
                <a:latin typeface="+mn-lt"/>
              </a:rPr>
              <a:t>Curabitur</a:t>
            </a:r>
            <a:r>
              <a:rPr lang="en-US" dirty="0">
                <a:latin typeface="+mn-lt"/>
              </a:rPr>
              <a:t> vel </a:t>
            </a:r>
            <a:r>
              <a:rPr lang="en-US" dirty="0" err="1">
                <a:latin typeface="+mn-lt"/>
              </a:rPr>
              <a:t>erat</a:t>
            </a:r>
            <a:r>
              <a:rPr lang="en-US" dirty="0">
                <a:latin typeface="+mn-lt"/>
              </a:rPr>
              <a:t> ac dolor porta </a:t>
            </a:r>
            <a:r>
              <a:rPr lang="en-US" dirty="0" err="1">
                <a:latin typeface="+mn-lt"/>
              </a:rPr>
              <a:t>finibus</a:t>
            </a:r>
            <a:r>
              <a:rPr lang="en-US" dirty="0">
                <a:latin typeface="+mn-lt"/>
              </a:rPr>
              <a:t> </a:t>
            </a:r>
            <a:r>
              <a:rPr lang="en-US" dirty="0" err="1">
                <a:latin typeface="+mn-lt"/>
              </a:rPr>
              <a:t>quis</a:t>
            </a:r>
            <a:r>
              <a:rPr lang="en-US" dirty="0">
                <a:latin typeface="+mn-lt"/>
              </a:rPr>
              <a:t> id diam.</a:t>
            </a:r>
          </a:p>
          <a:p>
            <a:pPr lvl="4"/>
            <a:r>
              <a:rPr lang="en-US" dirty="0" err="1">
                <a:latin typeface="+mn-lt"/>
              </a:rPr>
              <a:t>Etiam</a:t>
            </a:r>
            <a:r>
              <a:rPr lang="en-US" dirty="0">
                <a:latin typeface="+mn-lt"/>
              </a:rPr>
              <a:t> </a:t>
            </a:r>
            <a:r>
              <a:rPr lang="en-US" dirty="0" err="1">
                <a:latin typeface="+mn-lt"/>
              </a:rPr>
              <a:t>eget</a:t>
            </a:r>
            <a:r>
              <a:rPr lang="en-US" dirty="0">
                <a:latin typeface="+mn-lt"/>
              </a:rPr>
              <a:t> </a:t>
            </a:r>
            <a:r>
              <a:rPr lang="en-US" dirty="0" err="1">
                <a:latin typeface="+mn-lt"/>
              </a:rPr>
              <a:t>lectus</a:t>
            </a:r>
            <a:r>
              <a:rPr lang="en-US" dirty="0">
                <a:latin typeface="+mn-lt"/>
              </a:rPr>
              <a:t> et </a:t>
            </a:r>
            <a:r>
              <a:rPr lang="en-US" dirty="0" err="1">
                <a:latin typeface="+mn-lt"/>
              </a:rPr>
              <a:t>nulla</a:t>
            </a:r>
            <a:r>
              <a:rPr lang="en-US" dirty="0">
                <a:latin typeface="+mn-lt"/>
              </a:rPr>
              <a:t> </a:t>
            </a:r>
            <a:r>
              <a:rPr lang="en-US" dirty="0" err="1">
                <a:latin typeface="+mn-lt"/>
              </a:rPr>
              <a:t>bibendum</a:t>
            </a:r>
            <a:r>
              <a:rPr lang="en-US" dirty="0">
                <a:latin typeface="+mn-lt"/>
              </a:rPr>
              <a:t> gravida.</a:t>
            </a:r>
          </a:p>
          <a:p>
            <a:pPr marL="0" indent="0">
              <a:buNone/>
            </a:pPr>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Ut </a:t>
            </a:r>
            <a:r>
              <a:rPr lang="en-US" dirty="0" err="1">
                <a:latin typeface="+mn-lt"/>
              </a:rPr>
              <a:t>mattis</a:t>
            </a:r>
            <a:r>
              <a:rPr lang="en-US" dirty="0">
                <a:latin typeface="+mn-lt"/>
              </a:rPr>
              <a:t> </a:t>
            </a:r>
            <a:r>
              <a:rPr lang="en-US" dirty="0" err="1">
                <a:latin typeface="+mn-lt"/>
              </a:rPr>
              <a:t>sem</a:t>
            </a:r>
            <a:r>
              <a:rPr lang="en-US" dirty="0">
                <a:latin typeface="+mn-lt"/>
              </a:rPr>
              <a:t> at </a:t>
            </a:r>
            <a:r>
              <a:rPr lang="en-US" dirty="0" err="1">
                <a:latin typeface="+mn-lt"/>
              </a:rPr>
              <a:t>enim</a:t>
            </a:r>
            <a:r>
              <a:rPr lang="en-US" dirty="0">
                <a:latin typeface="+mn-lt"/>
              </a:rPr>
              <a:t> </a:t>
            </a:r>
            <a:r>
              <a:rPr lang="en-US" dirty="0" err="1">
                <a:latin typeface="+mn-lt"/>
              </a:rPr>
              <a:t>finibus</a:t>
            </a:r>
            <a:r>
              <a:rPr lang="en-US" dirty="0">
                <a:latin typeface="+mn-lt"/>
              </a:rPr>
              <a:t>, </a:t>
            </a:r>
            <a:r>
              <a:rPr lang="en-US" dirty="0" err="1">
                <a:latin typeface="+mn-lt"/>
              </a:rPr>
              <a:t>eget</a:t>
            </a:r>
            <a:r>
              <a:rPr lang="en-US" dirty="0">
                <a:latin typeface="+mn-lt"/>
              </a:rPr>
              <a:t> porta </a:t>
            </a:r>
            <a:r>
              <a:rPr lang="en-US" dirty="0" err="1">
                <a:latin typeface="+mn-lt"/>
              </a:rPr>
              <a:t>metus</a:t>
            </a:r>
            <a:r>
              <a:rPr lang="en-US" dirty="0">
                <a:latin typeface="+mn-lt"/>
              </a:rPr>
              <a:t> </a:t>
            </a:r>
            <a:r>
              <a:rPr lang="en-US" dirty="0" err="1">
                <a:latin typeface="+mn-lt"/>
              </a:rPr>
              <a:t>eleifend</a:t>
            </a:r>
            <a:r>
              <a:rPr lang="en-US" dirty="0">
                <a:latin typeface="+mn-lt"/>
              </a:rPr>
              <a:t>. </a:t>
            </a:r>
            <a:r>
              <a:rPr lang="en-US" dirty="0" err="1">
                <a:latin typeface="+mn-lt"/>
              </a:rPr>
              <a:t>Praesent</a:t>
            </a:r>
            <a:r>
              <a:rPr lang="en-US" dirty="0">
                <a:latin typeface="+mn-lt"/>
              </a:rPr>
              <a:t> cursus </a:t>
            </a:r>
            <a:r>
              <a:rPr lang="en-US" dirty="0" err="1">
                <a:latin typeface="+mn-lt"/>
              </a:rPr>
              <a:t>malesuada</a:t>
            </a:r>
            <a:r>
              <a:rPr lang="en-US" dirty="0">
                <a:latin typeface="+mn-lt"/>
              </a:rPr>
              <a:t> ligula, </a:t>
            </a:r>
            <a:r>
              <a:rPr lang="en-US" dirty="0" err="1">
                <a:latin typeface="+mn-lt"/>
              </a:rPr>
              <a:t>scelerisque</a:t>
            </a:r>
            <a:r>
              <a:rPr lang="en-US" dirty="0">
                <a:latin typeface="+mn-lt"/>
              </a:rPr>
              <a:t> </a:t>
            </a:r>
            <a:r>
              <a:rPr lang="en-US" dirty="0" err="1">
                <a:latin typeface="+mn-lt"/>
              </a:rPr>
              <a:t>euismod</a:t>
            </a:r>
            <a:r>
              <a:rPr lang="en-US" dirty="0">
                <a:latin typeface="+mn-lt"/>
              </a:rPr>
              <a:t> </a:t>
            </a:r>
            <a:r>
              <a:rPr lang="en-US" dirty="0" err="1">
                <a:latin typeface="+mn-lt"/>
              </a:rPr>
              <a:t>purus</a:t>
            </a:r>
            <a:r>
              <a:rPr lang="en-US" dirty="0">
                <a:latin typeface="+mn-lt"/>
              </a:rPr>
              <a:t> </a:t>
            </a:r>
            <a:r>
              <a:rPr lang="en-US" dirty="0" err="1">
                <a:latin typeface="+mn-lt"/>
              </a:rPr>
              <a:t>consectetur</a:t>
            </a:r>
            <a:r>
              <a:rPr lang="en-US" dirty="0">
                <a:latin typeface="+mn-lt"/>
              </a:rPr>
              <a:t> </a:t>
            </a:r>
            <a:r>
              <a:rPr lang="en-US" dirty="0" err="1">
                <a:latin typeface="+mn-lt"/>
              </a:rPr>
              <a:t>eget</a:t>
            </a:r>
            <a:r>
              <a:rPr lang="en-US" dirty="0">
                <a:latin typeface="+mn-lt"/>
              </a:rPr>
              <a:t>. </a:t>
            </a:r>
          </a:p>
        </p:txBody>
      </p:sp>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BULLET LIST WITH SEVERAL LEVELS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35</a:t>
            </a:fld>
            <a:endParaRPr lang="ru-RU"/>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A4F2405-B4B2-324E-8EDE-D8F0D80862AE}"/>
              </a:ext>
            </a:extLst>
          </p:cNvPr>
          <p:cNvPicPr>
            <a:picLocks noGrp="1" noChangeAspect="1"/>
          </p:cNvPicPr>
          <p:nvPr>
            <p:ph type="pic" sz="quarter" idx="12"/>
          </p:nvPr>
        </p:nvPicPr>
        <p:blipFill>
          <a:blip r:embed="rId2"/>
          <a:stretch>
            <a:fillRect/>
          </a:stretch>
        </p:blipFill>
        <p:spPr>
          <a:xfrm>
            <a:off x="7535863" y="0"/>
            <a:ext cx="4656137" cy="6858000"/>
          </a:xfrm>
        </p:spPr>
      </p:pic>
      <p:sp>
        <p:nvSpPr>
          <p:cNvPr id="4" name="Title 3">
            <a:extLst>
              <a:ext uri="{FF2B5EF4-FFF2-40B4-BE49-F238E27FC236}">
                <a16:creationId xmlns:a16="http://schemas.microsoft.com/office/drawing/2014/main" id="{E977D8EA-6A13-164C-BDC6-4883B5B84F9F}"/>
              </a:ext>
            </a:extLst>
          </p:cNvPr>
          <p:cNvSpPr>
            <a:spLocks noGrp="1"/>
          </p:cNvSpPr>
          <p:nvPr>
            <p:ph type="title"/>
          </p:nvPr>
        </p:nvSpPr>
        <p:spPr>
          <a:xfrm>
            <a:off x="1416049" y="728663"/>
            <a:ext cx="5040314" cy="1354217"/>
          </a:xfrm>
        </p:spPr>
        <p:txBody>
          <a:bodyPr/>
          <a:lstStyle/>
          <a:p>
            <a:r>
              <a:rPr lang="en-US" dirty="0"/>
              <a:t>SLIDE WITH IMAGE</a:t>
            </a:r>
            <a:br>
              <a:rPr lang="en-US" dirty="0"/>
            </a:br>
            <a:r>
              <a:rPr lang="en-US" dirty="0">
                <a:solidFill>
                  <a:srgbClr val="E30613"/>
                </a:solidFill>
              </a:rPr>
              <a:t>—</a:t>
            </a:r>
            <a:endParaRPr lang="ru-RU" dirty="0"/>
          </a:p>
        </p:txBody>
      </p:sp>
      <p:sp>
        <p:nvSpPr>
          <p:cNvPr id="5" name="Content Placeholder 4">
            <a:extLst>
              <a:ext uri="{FF2B5EF4-FFF2-40B4-BE49-F238E27FC236}">
                <a16:creationId xmlns:a16="http://schemas.microsoft.com/office/drawing/2014/main" id="{F9D05FA2-88EB-6E47-8F9D-E70C7274F0DC}"/>
              </a:ext>
            </a:extLst>
          </p:cNvPr>
          <p:cNvSpPr>
            <a:spLocks noGrp="1"/>
          </p:cNvSpPr>
          <p:nvPr>
            <p:ph sz="quarter" idx="13"/>
          </p:nvPr>
        </p:nvSpPr>
        <p:spPr>
          <a:xfrm>
            <a:off x="1416049" y="2167128"/>
            <a:ext cx="5040313" cy="4074080"/>
          </a:xfrm>
        </p:spPr>
        <p:txBody>
          <a:bodyPr>
            <a:normAutofit/>
          </a:bodyPr>
          <a:lstStyle/>
          <a:p>
            <a:pPr marL="0" indent="0">
              <a:buNone/>
            </a:pPr>
            <a:r>
              <a:rPr lang="en-US" b="1" dirty="0">
                <a:solidFill>
                  <a:srgbClr val="787F92"/>
                </a:solidFill>
                <a:latin typeface="+mn-lt"/>
              </a:rPr>
              <a:t>AND EVEN ADD SUB-TITLE:</a:t>
            </a:r>
          </a:p>
          <a:p>
            <a:r>
              <a:rPr lang="en-US" dirty="0">
                <a:latin typeface="+mn-lt"/>
              </a:rPr>
              <a:t>With bullet list to follow</a:t>
            </a:r>
          </a:p>
          <a:p>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p>
          <a:p>
            <a:r>
              <a:rPr lang="en-US" dirty="0">
                <a:latin typeface="+mn-lt"/>
              </a:rPr>
              <a:t>Sed do </a:t>
            </a:r>
            <a:r>
              <a:rPr lang="en-US" dirty="0" err="1">
                <a:latin typeface="+mn-lt"/>
              </a:rPr>
              <a:t>eiusmod</a:t>
            </a:r>
            <a:r>
              <a:rPr lang="en-US" dirty="0">
                <a:latin typeface="+mn-lt"/>
              </a:rPr>
              <a:t> </a:t>
            </a:r>
            <a:r>
              <a:rPr lang="en-US" dirty="0" err="1">
                <a:latin typeface="+mn-lt"/>
              </a:rPr>
              <a:t>tempor</a:t>
            </a:r>
            <a:r>
              <a:rPr lang="en-US" dirty="0">
                <a:latin typeface="+mn-lt"/>
              </a:rPr>
              <a:t> </a:t>
            </a:r>
            <a:r>
              <a:rPr lang="en-US" dirty="0" err="1">
                <a:latin typeface="+mn-lt"/>
              </a:rPr>
              <a:t>incididunt</a:t>
            </a:r>
            <a:r>
              <a:rPr lang="en-US" dirty="0">
                <a:latin typeface="+mn-lt"/>
              </a:rPr>
              <a:t> </a:t>
            </a:r>
            <a:r>
              <a:rPr lang="en-US" dirty="0" err="1">
                <a:latin typeface="+mn-lt"/>
              </a:rPr>
              <a:t>ut</a:t>
            </a:r>
            <a:r>
              <a:rPr lang="en-US" dirty="0">
                <a:latin typeface="+mn-lt"/>
              </a:rPr>
              <a:t> </a:t>
            </a:r>
            <a:r>
              <a:rPr lang="en-US" dirty="0" err="1">
                <a:latin typeface="+mn-lt"/>
              </a:rPr>
              <a:t>labore</a:t>
            </a:r>
            <a:r>
              <a:rPr lang="en-US" dirty="0">
                <a:latin typeface="+mn-lt"/>
              </a:rPr>
              <a:t> et dolore magna </a:t>
            </a:r>
            <a:r>
              <a:rPr lang="en-US" dirty="0" err="1">
                <a:latin typeface="+mn-lt"/>
              </a:rPr>
              <a:t>aliqua</a:t>
            </a:r>
            <a:r>
              <a:rPr lang="en-US" dirty="0">
                <a:latin typeface="+mn-lt"/>
              </a:rPr>
              <a:t> </a:t>
            </a:r>
          </a:p>
          <a:p>
            <a:pPr marL="0" indent="0">
              <a:buNone/>
            </a:pPr>
            <a:endParaRPr lang="en-US" dirty="0">
              <a:latin typeface="+mn-lt"/>
            </a:endParaRPr>
          </a:p>
          <a:p>
            <a:pPr marL="0" indent="0">
              <a:buNone/>
            </a:pPr>
            <a:r>
              <a:rPr lang="en-US" b="1" dirty="0">
                <a:solidFill>
                  <a:srgbClr val="787F92"/>
                </a:solidFill>
                <a:latin typeface="+mn-lt"/>
              </a:rPr>
              <a:t>OR TWO SUB-TITLES:</a:t>
            </a:r>
          </a:p>
          <a:p>
            <a:r>
              <a:rPr lang="en-US" dirty="0">
                <a:latin typeface="+mn-lt"/>
              </a:rPr>
              <a:t>Ut </a:t>
            </a:r>
            <a:r>
              <a:rPr lang="en-US" dirty="0" err="1">
                <a:latin typeface="+mn-lt"/>
              </a:rPr>
              <a:t>enim</a:t>
            </a:r>
            <a:r>
              <a:rPr lang="en-US" dirty="0">
                <a:latin typeface="+mn-lt"/>
              </a:rPr>
              <a:t> ad minim </a:t>
            </a:r>
            <a:r>
              <a:rPr lang="en-US" dirty="0" err="1">
                <a:latin typeface="+mn-lt"/>
              </a:rPr>
              <a:t>veniam</a:t>
            </a:r>
            <a:r>
              <a:rPr lang="en-US" dirty="0">
                <a:latin typeface="+mn-lt"/>
              </a:rPr>
              <a:t>, </a:t>
            </a:r>
            <a:r>
              <a:rPr lang="en-US" dirty="0" err="1">
                <a:latin typeface="+mn-lt"/>
              </a:rPr>
              <a:t>quis</a:t>
            </a:r>
            <a:r>
              <a:rPr lang="en-US" dirty="0">
                <a:latin typeface="+mn-lt"/>
              </a:rPr>
              <a:t> </a:t>
            </a:r>
            <a:r>
              <a:rPr lang="en-US" dirty="0" err="1">
                <a:latin typeface="+mn-lt"/>
              </a:rPr>
              <a:t>nostrud</a:t>
            </a:r>
            <a:r>
              <a:rPr lang="en-US" dirty="0">
                <a:latin typeface="+mn-lt"/>
              </a:rPr>
              <a:t> exercitation </a:t>
            </a:r>
            <a:r>
              <a:rPr lang="en-US" dirty="0" err="1">
                <a:latin typeface="+mn-lt"/>
              </a:rPr>
              <a:t>ullamco</a:t>
            </a:r>
            <a:r>
              <a:rPr lang="en-US" dirty="0">
                <a:latin typeface="+mn-lt"/>
              </a:rPr>
              <a:t> </a:t>
            </a:r>
            <a:r>
              <a:rPr lang="en-US" dirty="0" err="1">
                <a:latin typeface="+mn-lt"/>
              </a:rPr>
              <a:t>laboris</a:t>
            </a:r>
            <a:r>
              <a:rPr lang="en-US" dirty="0">
                <a:latin typeface="+mn-lt"/>
              </a:rPr>
              <a:t> nisi </a:t>
            </a:r>
            <a:r>
              <a:rPr lang="en-US" dirty="0" err="1">
                <a:latin typeface="+mn-lt"/>
              </a:rPr>
              <a:t>ut</a:t>
            </a:r>
            <a:r>
              <a:rPr lang="en-US" dirty="0">
                <a:latin typeface="+mn-lt"/>
              </a:rPr>
              <a:t> </a:t>
            </a:r>
            <a:r>
              <a:rPr lang="en-US" dirty="0" err="1">
                <a:latin typeface="+mn-lt"/>
              </a:rPr>
              <a:t>aliquip</a:t>
            </a:r>
            <a:r>
              <a:rPr lang="en-US" dirty="0">
                <a:latin typeface="+mn-lt"/>
              </a:rPr>
              <a:t> ex </a:t>
            </a:r>
            <a:r>
              <a:rPr lang="en-US" dirty="0" err="1">
                <a:latin typeface="+mn-lt"/>
              </a:rPr>
              <a:t>ea</a:t>
            </a:r>
            <a:r>
              <a:rPr lang="en-US" dirty="0">
                <a:latin typeface="+mn-lt"/>
              </a:rPr>
              <a:t> </a:t>
            </a:r>
            <a:r>
              <a:rPr lang="en-US" dirty="0" err="1">
                <a:latin typeface="+mn-lt"/>
              </a:rPr>
              <a:t>commodo</a:t>
            </a:r>
            <a:r>
              <a:rPr lang="en-US" dirty="0">
                <a:latin typeface="+mn-lt"/>
              </a:rPr>
              <a:t> </a:t>
            </a:r>
            <a:r>
              <a:rPr lang="en-US" dirty="0" err="1">
                <a:latin typeface="+mn-lt"/>
              </a:rPr>
              <a:t>consequat</a:t>
            </a:r>
            <a:r>
              <a:rPr lang="en-US" dirty="0">
                <a:latin typeface="+mn-lt"/>
              </a:rPr>
              <a:t>. </a:t>
            </a:r>
          </a:p>
          <a:p>
            <a:r>
              <a:rPr lang="en-US" dirty="0">
                <a:latin typeface="+mn-lt"/>
              </a:rPr>
              <a:t>Duis </a:t>
            </a:r>
            <a:r>
              <a:rPr lang="en-US" dirty="0" err="1">
                <a:latin typeface="+mn-lt"/>
              </a:rPr>
              <a:t>aute</a:t>
            </a:r>
            <a:r>
              <a:rPr lang="en-US" dirty="0">
                <a:latin typeface="+mn-lt"/>
              </a:rPr>
              <a:t> </a:t>
            </a:r>
            <a:r>
              <a:rPr lang="en-US" dirty="0" err="1">
                <a:latin typeface="+mn-lt"/>
              </a:rPr>
              <a:t>irure</a:t>
            </a:r>
            <a:r>
              <a:rPr lang="en-US" dirty="0">
                <a:latin typeface="+mn-lt"/>
              </a:rPr>
              <a:t> dolor in </a:t>
            </a:r>
            <a:r>
              <a:rPr lang="en-US" dirty="0" err="1">
                <a:latin typeface="+mn-lt"/>
              </a:rPr>
              <a:t>reprehenderit</a:t>
            </a:r>
            <a:r>
              <a:rPr lang="en-US" dirty="0">
                <a:latin typeface="+mn-lt"/>
              </a:rPr>
              <a:t> in </a:t>
            </a:r>
            <a:r>
              <a:rPr lang="en-US" dirty="0" err="1">
                <a:latin typeface="+mn-lt"/>
              </a:rPr>
              <a:t>voluptate</a:t>
            </a:r>
            <a:r>
              <a:rPr lang="en-US" dirty="0">
                <a:latin typeface="+mn-lt"/>
              </a:rPr>
              <a:t> </a:t>
            </a:r>
            <a:r>
              <a:rPr lang="en-US" dirty="0" err="1">
                <a:latin typeface="+mn-lt"/>
              </a:rPr>
              <a:t>velit</a:t>
            </a:r>
            <a:r>
              <a:rPr lang="en-US" dirty="0">
                <a:latin typeface="+mn-lt"/>
              </a:rPr>
              <a:t> </a:t>
            </a:r>
            <a:r>
              <a:rPr lang="en-US" dirty="0" err="1">
                <a:latin typeface="+mn-lt"/>
              </a:rPr>
              <a:t>esse</a:t>
            </a:r>
            <a:r>
              <a:rPr lang="en-US" dirty="0">
                <a:latin typeface="+mn-lt"/>
              </a:rPr>
              <a:t> </a:t>
            </a:r>
            <a:r>
              <a:rPr lang="en-US" dirty="0" err="1">
                <a:latin typeface="+mn-lt"/>
              </a:rPr>
              <a:t>cillum</a:t>
            </a:r>
            <a:r>
              <a:rPr lang="en-US" dirty="0">
                <a:latin typeface="+mn-lt"/>
              </a:rPr>
              <a:t> dolore </a:t>
            </a:r>
            <a:r>
              <a:rPr lang="en-US" dirty="0" err="1">
                <a:latin typeface="+mn-lt"/>
              </a:rPr>
              <a:t>eu</a:t>
            </a:r>
            <a:r>
              <a:rPr lang="en-US" dirty="0">
                <a:latin typeface="+mn-lt"/>
              </a:rPr>
              <a:t> </a:t>
            </a:r>
            <a:r>
              <a:rPr lang="en-US" dirty="0" err="1">
                <a:latin typeface="+mn-lt"/>
              </a:rPr>
              <a:t>fugiat</a:t>
            </a:r>
            <a:r>
              <a:rPr lang="en-US" dirty="0">
                <a:latin typeface="+mn-lt"/>
              </a:rPr>
              <a:t> </a:t>
            </a:r>
            <a:r>
              <a:rPr lang="en-US" dirty="0" err="1">
                <a:latin typeface="+mn-lt"/>
              </a:rPr>
              <a:t>nulla</a:t>
            </a:r>
            <a:r>
              <a:rPr lang="en-US" dirty="0">
                <a:latin typeface="+mn-lt"/>
              </a:rPr>
              <a:t> </a:t>
            </a:r>
            <a:r>
              <a:rPr lang="en-US" dirty="0" err="1">
                <a:latin typeface="+mn-lt"/>
              </a:rPr>
              <a:t>pariatur</a:t>
            </a:r>
            <a:endParaRPr lang="en-US" dirty="0">
              <a:latin typeface="+mn-lt"/>
            </a:endParaRPr>
          </a:p>
        </p:txBody>
      </p:sp>
      <p:sp>
        <p:nvSpPr>
          <p:cNvPr id="2" name="Slide Number Placeholder 1">
            <a:extLst>
              <a:ext uri="{FF2B5EF4-FFF2-40B4-BE49-F238E27FC236}">
                <a16:creationId xmlns:a16="http://schemas.microsoft.com/office/drawing/2014/main" id="{A6F9889A-A133-8844-B84D-8B4414FAB9AD}"/>
              </a:ext>
            </a:extLst>
          </p:cNvPr>
          <p:cNvSpPr>
            <a:spLocks noGrp="1"/>
          </p:cNvSpPr>
          <p:nvPr>
            <p:ph type="sldNum" sz="quarter" idx="14"/>
          </p:nvPr>
        </p:nvSpPr>
        <p:spPr/>
        <p:txBody>
          <a:bodyPr/>
          <a:lstStyle/>
          <a:p>
            <a:fld id="{BEBBAB50-750E-4440-A86C-A269EF5F21FD}" type="slidenum">
              <a:rPr lang="ru-RU" smtClean="0"/>
              <a:pPr/>
              <a:t>36</a:t>
            </a:fld>
            <a:endParaRPr lang="ru-RU"/>
          </a:p>
        </p:txBody>
      </p:sp>
    </p:spTree>
    <p:extLst>
      <p:ext uri="{BB962C8B-B14F-4D97-AF65-F5344CB8AC3E}">
        <p14:creationId xmlns:p14="http://schemas.microsoft.com/office/powerpoint/2010/main" val="322429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7D8EA-6A13-164C-BDC6-4883B5B84F9F}"/>
              </a:ext>
            </a:extLst>
          </p:cNvPr>
          <p:cNvSpPr>
            <a:spLocks noGrp="1"/>
          </p:cNvSpPr>
          <p:nvPr>
            <p:ph type="title"/>
          </p:nvPr>
        </p:nvSpPr>
        <p:spPr>
          <a:xfrm>
            <a:off x="1416049" y="728663"/>
            <a:ext cx="5040314" cy="1354217"/>
          </a:xfrm>
        </p:spPr>
        <p:txBody>
          <a:bodyPr/>
          <a:lstStyle/>
          <a:p>
            <a:r>
              <a:rPr lang="en-US" dirty="0"/>
              <a:t>SLIDE WITH IMAGE</a:t>
            </a:r>
            <a:br>
              <a:rPr lang="en-US" dirty="0"/>
            </a:br>
            <a:r>
              <a:rPr lang="en-US" dirty="0">
                <a:solidFill>
                  <a:srgbClr val="E30613"/>
                </a:solidFill>
              </a:rPr>
              <a:t>—</a:t>
            </a:r>
            <a:endParaRPr lang="ru-RU" dirty="0"/>
          </a:p>
        </p:txBody>
      </p:sp>
      <p:sp>
        <p:nvSpPr>
          <p:cNvPr id="5" name="Content Placeholder 4">
            <a:extLst>
              <a:ext uri="{FF2B5EF4-FFF2-40B4-BE49-F238E27FC236}">
                <a16:creationId xmlns:a16="http://schemas.microsoft.com/office/drawing/2014/main" id="{F9D05FA2-88EB-6E47-8F9D-E70C7274F0DC}"/>
              </a:ext>
            </a:extLst>
          </p:cNvPr>
          <p:cNvSpPr>
            <a:spLocks noGrp="1"/>
          </p:cNvSpPr>
          <p:nvPr>
            <p:ph sz="quarter" idx="13"/>
          </p:nvPr>
        </p:nvSpPr>
        <p:spPr>
          <a:xfrm>
            <a:off x="1416049" y="2167128"/>
            <a:ext cx="5040313" cy="3646349"/>
          </a:xfrm>
        </p:spPr>
        <p:txBody>
          <a:bodyPr>
            <a:normAutofit/>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a:t>
            </a:r>
          </a:p>
        </p:txBody>
      </p:sp>
      <p:pic>
        <p:nvPicPr>
          <p:cNvPr id="9" name="Picture Placeholder 8">
            <a:extLst>
              <a:ext uri="{FF2B5EF4-FFF2-40B4-BE49-F238E27FC236}">
                <a16:creationId xmlns:a16="http://schemas.microsoft.com/office/drawing/2014/main" id="{8317E982-B201-874F-9955-83BA4CD1F377}"/>
              </a:ext>
            </a:extLst>
          </p:cNvPr>
          <p:cNvPicPr>
            <a:picLocks noGrp="1" noChangeAspect="1"/>
          </p:cNvPicPr>
          <p:nvPr>
            <p:ph type="pic" sz="quarter" idx="12"/>
          </p:nvPr>
        </p:nvPicPr>
        <p:blipFill>
          <a:blip r:embed="rId2"/>
          <a:stretch>
            <a:fillRect/>
          </a:stretch>
        </p:blipFill>
        <p:spPr>
          <a:xfrm>
            <a:off x="7535863" y="0"/>
            <a:ext cx="4656137" cy="6858000"/>
          </a:xfrm>
        </p:spPr>
      </p:pic>
      <p:sp>
        <p:nvSpPr>
          <p:cNvPr id="2" name="Slide Number Placeholder 1">
            <a:extLst>
              <a:ext uri="{FF2B5EF4-FFF2-40B4-BE49-F238E27FC236}">
                <a16:creationId xmlns:a16="http://schemas.microsoft.com/office/drawing/2014/main" id="{9C0EAE66-1990-264E-9178-40B183D27ECE}"/>
              </a:ext>
            </a:extLst>
          </p:cNvPr>
          <p:cNvSpPr>
            <a:spLocks noGrp="1"/>
          </p:cNvSpPr>
          <p:nvPr>
            <p:ph type="sldNum" sz="quarter" idx="14"/>
          </p:nvPr>
        </p:nvSpPr>
        <p:spPr/>
        <p:txBody>
          <a:bodyPr/>
          <a:lstStyle/>
          <a:p>
            <a:fld id="{BEBBAB50-750E-4440-A86C-A269EF5F21FD}" type="slidenum">
              <a:rPr lang="ru-RU" smtClean="0"/>
              <a:pPr/>
              <a:t>37</a:t>
            </a:fld>
            <a:endParaRPr lang="ru-RU"/>
          </a:p>
        </p:txBody>
      </p:sp>
    </p:spTree>
    <p:extLst>
      <p:ext uri="{BB962C8B-B14F-4D97-AF65-F5344CB8AC3E}">
        <p14:creationId xmlns:p14="http://schemas.microsoft.com/office/powerpoint/2010/main" val="191614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2DD258-FD1D-6047-8A1E-5AE6F6EF40AA}"/>
              </a:ext>
            </a:extLst>
          </p:cNvPr>
          <p:cNvSpPr>
            <a:spLocks noGrp="1"/>
          </p:cNvSpPr>
          <p:nvPr>
            <p:ph type="title"/>
          </p:nvPr>
        </p:nvSpPr>
        <p:spPr>
          <a:xfrm>
            <a:off x="1416049" y="728663"/>
            <a:ext cx="10080626" cy="1169551"/>
          </a:xfrm>
        </p:spPr>
        <p:txBody>
          <a:bodyPr/>
          <a:lstStyle/>
          <a:p>
            <a:r>
              <a:rPr lang="en-US" dirty="0"/>
              <a:t>TABLE</a:t>
            </a:r>
            <a:br>
              <a:rPr lang="en-US" dirty="0"/>
            </a:br>
            <a:r>
              <a:rPr lang="en-US" dirty="0">
                <a:solidFill>
                  <a:srgbClr val="E30613"/>
                </a:solidFill>
              </a:rPr>
              <a:t>—</a:t>
            </a:r>
            <a:endParaRPr lang="ru-RU" dirty="0"/>
          </a:p>
        </p:txBody>
      </p:sp>
      <p:graphicFrame>
        <p:nvGraphicFramePr>
          <p:cNvPr id="5" name="Content Placeholder 3">
            <a:extLst>
              <a:ext uri="{FF2B5EF4-FFF2-40B4-BE49-F238E27FC236}">
                <a16:creationId xmlns:a16="http://schemas.microsoft.com/office/drawing/2014/main" id="{C4D36489-B09E-D44A-A313-54EFA517A3BB}"/>
              </a:ext>
            </a:extLst>
          </p:cNvPr>
          <p:cNvGraphicFramePr>
            <a:graphicFrameLocks noGrp="1"/>
          </p:cNvGraphicFramePr>
          <p:nvPr>
            <p:ph sz="quarter" idx="10"/>
            <p:extLst>
              <p:ext uri="{D42A27DB-BD31-4B8C-83A1-F6EECF244321}">
                <p14:modId xmlns:p14="http://schemas.microsoft.com/office/powerpoint/2010/main" val="4189443517"/>
              </p:ext>
            </p:extLst>
          </p:nvPr>
        </p:nvGraphicFramePr>
        <p:xfrm>
          <a:off x="1416050" y="2168525"/>
          <a:ext cx="10080628" cy="3960816"/>
        </p:xfrm>
        <a:graphic>
          <a:graphicData uri="http://schemas.openxmlformats.org/drawingml/2006/table">
            <a:tbl>
              <a:tblPr firstRow="1" lastRow="1" bandRow="1">
                <a:tableStyleId>{2D5ABB26-0587-4C30-8999-92F81FD0307C}</a:tableStyleId>
              </a:tblPr>
              <a:tblGrid>
                <a:gridCol w="2520157">
                  <a:extLst>
                    <a:ext uri="{9D8B030D-6E8A-4147-A177-3AD203B41FA5}">
                      <a16:colId xmlns:a16="http://schemas.microsoft.com/office/drawing/2014/main" val="1299656767"/>
                    </a:ext>
                  </a:extLst>
                </a:gridCol>
                <a:gridCol w="2520157">
                  <a:extLst>
                    <a:ext uri="{9D8B030D-6E8A-4147-A177-3AD203B41FA5}">
                      <a16:colId xmlns:a16="http://schemas.microsoft.com/office/drawing/2014/main" val="340355857"/>
                    </a:ext>
                  </a:extLst>
                </a:gridCol>
                <a:gridCol w="2520157">
                  <a:extLst>
                    <a:ext uri="{9D8B030D-6E8A-4147-A177-3AD203B41FA5}">
                      <a16:colId xmlns:a16="http://schemas.microsoft.com/office/drawing/2014/main" val="1508327142"/>
                    </a:ext>
                  </a:extLst>
                </a:gridCol>
                <a:gridCol w="2520157">
                  <a:extLst>
                    <a:ext uri="{9D8B030D-6E8A-4147-A177-3AD203B41FA5}">
                      <a16:colId xmlns:a16="http://schemas.microsoft.com/office/drawing/2014/main" val="4110403226"/>
                    </a:ext>
                  </a:extLst>
                </a:gridCol>
              </a:tblGrid>
              <a:tr h="372130">
                <a:tc>
                  <a:txBody>
                    <a:bodyPr/>
                    <a:lstStyle/>
                    <a:p>
                      <a:pPr algn="l"/>
                      <a:r>
                        <a:rPr lang="en-US" sz="1300" b="1" i="0" dirty="0">
                          <a:solidFill>
                            <a:srgbClr val="0D181C"/>
                          </a:solidFill>
                          <a:latin typeface="+mn-lt"/>
                          <a:ea typeface="Roboto Condensed" panose="02000000000000000000" pitchFamily="2" charset="0"/>
                        </a:rPr>
                        <a:t>ITEM</a:t>
                      </a:r>
                    </a:p>
                  </a:txBody>
                  <a:tcPr marL="144000" marR="144000" marT="0" marB="0" anchor="ctr">
                    <a:lnB w="28575" cap="flat" cmpd="sng" algn="ctr">
                      <a:solidFill>
                        <a:srgbClr val="0D181C"/>
                      </a:solidFill>
                      <a:prstDash val="solid"/>
                      <a:round/>
                      <a:headEnd type="none" w="med" len="med"/>
                      <a:tailEnd type="none" w="med" len="med"/>
                    </a:lnB>
                  </a:tcPr>
                </a:tc>
                <a:tc>
                  <a:txBody>
                    <a:bodyPr/>
                    <a:lstStyle/>
                    <a:p>
                      <a:pPr algn="l"/>
                      <a:r>
                        <a:rPr lang="en-US" sz="1300" b="1" i="0" dirty="0">
                          <a:solidFill>
                            <a:srgbClr val="0D181C"/>
                          </a:solidFill>
                          <a:latin typeface="+mn-lt"/>
                          <a:ea typeface="Roboto Condensed" panose="02000000000000000000" pitchFamily="2" charset="0"/>
                        </a:rPr>
                        <a:t>SIMPLE</a:t>
                      </a:r>
                    </a:p>
                  </a:txBody>
                  <a:tcPr marL="144000" marR="144000" marT="0" marB="0" anchor="ctr">
                    <a:lnB w="28575" cap="flat" cmpd="sng" algn="ctr">
                      <a:solidFill>
                        <a:srgbClr val="0D181C"/>
                      </a:solidFill>
                      <a:prstDash val="solid"/>
                      <a:round/>
                      <a:headEnd type="none" w="med" len="med"/>
                      <a:tailEnd type="none" w="med" len="med"/>
                    </a:lnB>
                  </a:tcPr>
                </a:tc>
                <a:tc>
                  <a:txBody>
                    <a:bodyPr/>
                    <a:lstStyle/>
                    <a:p>
                      <a:pPr algn="l"/>
                      <a:r>
                        <a:rPr lang="en-US" sz="1300" b="1" i="0" dirty="0">
                          <a:solidFill>
                            <a:srgbClr val="0D181C"/>
                          </a:solidFill>
                          <a:latin typeface="+mn-lt"/>
                          <a:ea typeface="Roboto Condensed" panose="02000000000000000000" pitchFamily="2" charset="0"/>
                        </a:rPr>
                        <a:t>COMPLEX</a:t>
                      </a:r>
                    </a:p>
                  </a:txBody>
                  <a:tcPr marL="144000" marR="144000" marT="0" marB="0" anchor="ctr">
                    <a:lnB w="28575" cap="flat" cmpd="sng" algn="ctr">
                      <a:solidFill>
                        <a:srgbClr val="0D181C"/>
                      </a:solidFill>
                      <a:prstDash val="solid"/>
                      <a:round/>
                      <a:headEnd type="none" w="med" len="med"/>
                      <a:tailEnd type="none" w="med" len="med"/>
                    </a:lnB>
                  </a:tcPr>
                </a:tc>
                <a:tc>
                  <a:txBody>
                    <a:bodyPr/>
                    <a:lstStyle/>
                    <a:p>
                      <a:pPr algn="l"/>
                      <a:r>
                        <a:rPr lang="en-US" sz="1300" b="1" i="0" dirty="0">
                          <a:solidFill>
                            <a:srgbClr val="0D181C"/>
                          </a:solidFill>
                          <a:latin typeface="+mn-lt"/>
                          <a:ea typeface="Roboto Condensed" panose="02000000000000000000" pitchFamily="2" charset="0"/>
                        </a:rPr>
                        <a:t>COMMENT</a:t>
                      </a:r>
                    </a:p>
                  </a:txBody>
                  <a:tcPr marL="144000" marR="144000" marT="0" marB="0" anchor="ctr">
                    <a:lnB w="28575" cap="flat" cmpd="sng" algn="ctr">
                      <a:solidFill>
                        <a:srgbClr val="0D181C"/>
                      </a:solidFill>
                      <a:prstDash val="solid"/>
                      <a:round/>
                      <a:headEnd type="none" w="med" len="med"/>
                      <a:tailEnd type="none" w="med" len="med"/>
                    </a:lnB>
                  </a:tcPr>
                </a:tc>
                <a:extLst>
                  <a:ext uri="{0D108BD9-81ED-4DB2-BD59-A6C34878D82A}">
                    <a16:rowId xmlns:a16="http://schemas.microsoft.com/office/drawing/2014/main" val="2682174335"/>
                  </a:ext>
                </a:extLst>
              </a:tr>
              <a:tr h="4308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1</a:t>
                      </a:r>
                    </a:p>
                  </a:txBody>
                  <a:tcPr marL="144000" marR="144000" marT="144000" marB="72000" anchor="ctr">
                    <a:lnT w="28575" cap="flat" cmpd="sng" algn="ctr">
                      <a:solidFill>
                        <a:srgbClr val="0D181C"/>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44000" marB="72000" anchor="ctr">
                    <a:lnT w="28575" cap="flat" cmpd="sng" algn="ctr">
                      <a:solidFill>
                        <a:srgbClr val="0D181C"/>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44000" marB="72000" anchor="ctr">
                    <a:lnT w="28575" cap="flat" cmpd="sng" algn="ctr">
                      <a:solidFill>
                        <a:srgbClr val="0D181C"/>
                      </a:solidFill>
                      <a:prstDash val="solid"/>
                      <a:round/>
                      <a:headEnd type="none" w="med" len="med"/>
                      <a:tailEnd type="none" w="med" len="med"/>
                    </a:lnT>
                  </a:tcPr>
                </a:tc>
                <a:tc>
                  <a:txBody>
                    <a:bodyPr/>
                    <a:lstStyle/>
                    <a:p>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44000" marB="72000" anchor="ctr">
                    <a:lnT w="28575" cap="flat" cmpd="sng" algn="ctr">
                      <a:solidFill>
                        <a:srgbClr val="0D181C"/>
                      </a:solidFill>
                      <a:prstDash val="solid"/>
                      <a:round/>
                      <a:headEnd type="none" w="med" len="med"/>
                      <a:tailEnd type="none" w="med" len="med"/>
                    </a:lnT>
                  </a:tcPr>
                </a:tc>
                <a:extLst>
                  <a:ext uri="{0D108BD9-81ED-4DB2-BD59-A6C34878D82A}">
                    <a16:rowId xmlns:a16="http://schemas.microsoft.com/office/drawing/2014/main" val="3019756658"/>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2</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solidFill>
                      <a:schemeClr val="bg1">
                        <a:lumMod val="95000"/>
                      </a:schemeClr>
                    </a:solidFill>
                  </a:tcPr>
                </a:tc>
                <a:extLst>
                  <a:ext uri="{0D108BD9-81ED-4DB2-BD59-A6C34878D82A}">
                    <a16:rowId xmlns:a16="http://schemas.microsoft.com/office/drawing/2014/main" val="2269578691"/>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3</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tc>
                <a:extLst>
                  <a:ext uri="{0D108BD9-81ED-4DB2-BD59-A6C34878D82A}">
                    <a16:rowId xmlns:a16="http://schemas.microsoft.com/office/drawing/2014/main" val="2874881893"/>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4</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solidFill>
                      <a:schemeClr val="bg1">
                        <a:lumMod val="95000"/>
                      </a:schemeClr>
                    </a:solidFill>
                  </a:tcPr>
                </a:tc>
                <a:extLst>
                  <a:ext uri="{0D108BD9-81ED-4DB2-BD59-A6C34878D82A}">
                    <a16:rowId xmlns:a16="http://schemas.microsoft.com/office/drawing/2014/main" val="1921480575"/>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5</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tc>
                <a:extLst>
                  <a:ext uri="{0D108BD9-81ED-4DB2-BD59-A6C34878D82A}">
                    <a16:rowId xmlns:a16="http://schemas.microsoft.com/office/drawing/2014/main" val="929469867"/>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6</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solidFill>
                      <a:schemeClr val="bg1">
                        <a:lumMod val="95000"/>
                      </a:schemeClr>
                    </a:solidFill>
                  </a:tcPr>
                </a:tc>
                <a:extLst>
                  <a:ext uri="{0D108BD9-81ED-4DB2-BD59-A6C34878D82A}">
                    <a16:rowId xmlns:a16="http://schemas.microsoft.com/office/drawing/2014/main" val="2954231515"/>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7</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tc>
                <a:extLst>
                  <a:ext uri="{0D108BD9-81ED-4DB2-BD59-A6C34878D82A}">
                    <a16:rowId xmlns:a16="http://schemas.microsoft.com/office/drawing/2014/main" val="2728928731"/>
                  </a:ext>
                </a:extLst>
              </a:tr>
              <a:tr h="394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Item 8</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1,234,567.00</a:t>
                      </a:r>
                    </a:p>
                  </a:txBody>
                  <a:tcPr marL="144000" marR="144000" marT="108000" marB="72000"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74145"/>
                          </a:solidFill>
                          <a:latin typeface="+mn-lt"/>
                          <a:ea typeface="Roboto Condensed" panose="02000000000000000000" pitchFamily="2" charset="0"/>
                        </a:rPr>
                        <a:t>Lorem ipsum dolor sit </a:t>
                      </a:r>
                      <a:r>
                        <a:rPr lang="en-US" sz="1300" b="0" i="0" dirty="0" err="1">
                          <a:solidFill>
                            <a:srgbClr val="374145"/>
                          </a:solidFill>
                          <a:latin typeface="+mn-lt"/>
                          <a:ea typeface="Roboto Condensed" panose="02000000000000000000" pitchFamily="2" charset="0"/>
                        </a:rPr>
                        <a:t>amet</a:t>
                      </a:r>
                      <a:r>
                        <a:rPr lang="en-US" sz="1300" b="0" i="0" dirty="0">
                          <a:solidFill>
                            <a:srgbClr val="374145"/>
                          </a:solidFill>
                          <a:latin typeface="+mn-lt"/>
                          <a:ea typeface="Roboto Condensed" panose="02000000000000000000" pitchFamily="2" charset="0"/>
                        </a:rPr>
                        <a:t>.</a:t>
                      </a:r>
                    </a:p>
                  </a:txBody>
                  <a:tcPr marL="144000" marR="144000" marT="108000" marB="72000" anchor="ctr">
                    <a:solidFill>
                      <a:schemeClr val="bg1">
                        <a:lumMod val="95000"/>
                      </a:schemeClr>
                    </a:solidFill>
                  </a:tcPr>
                </a:tc>
                <a:extLst>
                  <a:ext uri="{0D108BD9-81ED-4DB2-BD59-A6C34878D82A}">
                    <a16:rowId xmlns:a16="http://schemas.microsoft.com/office/drawing/2014/main" val="1843086786"/>
                  </a:ext>
                </a:extLst>
              </a:tr>
              <a:tr h="394729">
                <a:tc>
                  <a:txBody>
                    <a:bodyPr/>
                    <a:lstStyle/>
                    <a:p>
                      <a:r>
                        <a:rPr lang="en-US" sz="1300" b="1" i="0" dirty="0">
                          <a:latin typeface="+mn-lt"/>
                          <a:ea typeface="Roboto Condensed" panose="02000000000000000000" pitchFamily="2" charset="0"/>
                        </a:rPr>
                        <a:t>Summary</a:t>
                      </a:r>
                    </a:p>
                  </a:txBody>
                  <a:tcPr marL="144000" marR="144000" marT="108000" marB="72000" anchor="ctr"/>
                </a:tc>
                <a:tc>
                  <a:txBody>
                    <a:bodyPr/>
                    <a:lstStyle/>
                    <a:p>
                      <a:endParaRPr lang="en-US" sz="1300" b="1" i="0" dirty="0">
                        <a:latin typeface="+mn-lt"/>
                        <a:ea typeface="Roboto Condensed" panose="02000000000000000000" pitchFamily="2" charset="0"/>
                      </a:endParaRPr>
                    </a:p>
                  </a:txBody>
                  <a:tcPr marL="144000" marR="144000" marT="108000" marB="72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mn-lt"/>
                          <a:ea typeface="Roboto Condensed" panose="02000000000000000000" pitchFamily="2" charset="0"/>
                        </a:rPr>
                        <a:t>1,234,567.00</a:t>
                      </a:r>
                    </a:p>
                  </a:txBody>
                  <a:tcPr marL="144000" marR="144000" marT="108000" marB="72000" anchor="ctr"/>
                </a:tc>
                <a:tc>
                  <a:txBody>
                    <a:bodyPr/>
                    <a:lstStyle/>
                    <a:p>
                      <a:endParaRPr lang="en-US" sz="1300" b="1" i="0" dirty="0">
                        <a:latin typeface="+mn-lt"/>
                        <a:ea typeface="Roboto Condensed" panose="02000000000000000000" pitchFamily="2" charset="0"/>
                      </a:endParaRPr>
                    </a:p>
                  </a:txBody>
                  <a:tcPr marL="144000" marR="144000" marT="108000" marB="72000" anchor="ctr"/>
                </a:tc>
                <a:extLst>
                  <a:ext uri="{0D108BD9-81ED-4DB2-BD59-A6C34878D82A}">
                    <a16:rowId xmlns:a16="http://schemas.microsoft.com/office/drawing/2014/main" val="3156665727"/>
                  </a:ext>
                </a:extLst>
              </a:tr>
            </a:tbl>
          </a:graphicData>
        </a:graphic>
      </p:graphicFrame>
      <p:sp>
        <p:nvSpPr>
          <p:cNvPr id="2" name="Slide Number Placeholder 1">
            <a:extLst>
              <a:ext uri="{FF2B5EF4-FFF2-40B4-BE49-F238E27FC236}">
                <a16:creationId xmlns:a16="http://schemas.microsoft.com/office/drawing/2014/main" id="{D8F35559-2040-F74A-AEE2-866008513A94}"/>
              </a:ext>
            </a:extLst>
          </p:cNvPr>
          <p:cNvSpPr>
            <a:spLocks noGrp="1"/>
          </p:cNvSpPr>
          <p:nvPr>
            <p:ph type="sldNum" sz="quarter" idx="11"/>
          </p:nvPr>
        </p:nvSpPr>
        <p:spPr/>
        <p:txBody>
          <a:bodyPr/>
          <a:lstStyle/>
          <a:p>
            <a:fld id="{BEBBAB50-750E-4440-A86C-A269EF5F21FD}" type="slidenum">
              <a:rPr lang="ru-RU" smtClean="0"/>
              <a:pPr/>
              <a:t>38</a:t>
            </a:fld>
            <a:endParaRPr lang="ru-RU"/>
          </a:p>
        </p:txBody>
      </p:sp>
    </p:spTree>
    <p:extLst>
      <p:ext uri="{BB962C8B-B14F-4D97-AF65-F5344CB8AC3E}">
        <p14:creationId xmlns:p14="http://schemas.microsoft.com/office/powerpoint/2010/main" val="153776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FA9EFB-A061-7A4E-BBF9-41D321DDFD3A}"/>
              </a:ext>
            </a:extLst>
          </p:cNvPr>
          <p:cNvSpPr>
            <a:spLocks noGrp="1"/>
          </p:cNvSpPr>
          <p:nvPr>
            <p:ph sz="quarter" idx="18"/>
          </p:nvPr>
        </p:nvSpPr>
        <p:spPr>
          <a:blipFill>
            <a:blip r:embed="rId2"/>
            <a:stretch>
              <a:fillRect/>
            </a:stretch>
          </a:blipFill>
        </p:spPr>
        <p:txBody>
          <a:bodyPr/>
          <a:lstStyle/>
          <a:p>
            <a:r>
              <a:rPr lang="en-US" dirty="0"/>
              <a:t>STEERING LEVEL</a:t>
            </a:r>
          </a:p>
          <a:p>
            <a:r>
              <a:rPr lang="en-US" b="0" dirty="0"/>
              <a:t>COMMITTEE EVERY 1-2 MONTHS</a:t>
            </a:r>
          </a:p>
        </p:txBody>
      </p:sp>
      <p:sp>
        <p:nvSpPr>
          <p:cNvPr id="3" name="Content Placeholder 2">
            <a:extLst>
              <a:ext uri="{FF2B5EF4-FFF2-40B4-BE49-F238E27FC236}">
                <a16:creationId xmlns:a16="http://schemas.microsoft.com/office/drawing/2014/main" id="{DDDC2F88-D2B7-3645-98BD-AB412CED30E2}"/>
              </a:ext>
            </a:extLst>
          </p:cNvPr>
          <p:cNvSpPr>
            <a:spLocks noGrp="1"/>
          </p:cNvSpPr>
          <p:nvPr>
            <p:ph sz="quarter" idx="19"/>
          </p:nvPr>
        </p:nvSpPr>
        <p:spPr>
          <a:blipFill>
            <a:blip r:embed="rId3"/>
            <a:stretch>
              <a:fillRect/>
            </a:stretch>
          </a:blipFill>
        </p:spPr>
        <p:txBody>
          <a:bodyPr/>
          <a:lstStyle/>
          <a:p>
            <a:r>
              <a:rPr lang="en-US" dirty="0"/>
              <a:t>MANAGEMENT LEVEL</a:t>
            </a:r>
          </a:p>
          <a:p>
            <a:r>
              <a:rPr lang="en-US" b="0" dirty="0"/>
              <a:t>WEEKLY MEETINGS</a:t>
            </a:r>
          </a:p>
        </p:txBody>
      </p:sp>
      <p:sp>
        <p:nvSpPr>
          <p:cNvPr id="4" name="Content Placeholder 3">
            <a:extLst>
              <a:ext uri="{FF2B5EF4-FFF2-40B4-BE49-F238E27FC236}">
                <a16:creationId xmlns:a16="http://schemas.microsoft.com/office/drawing/2014/main" id="{5CE26833-BB42-014A-A8D9-6006F6312E67}"/>
              </a:ext>
            </a:extLst>
          </p:cNvPr>
          <p:cNvSpPr>
            <a:spLocks noGrp="1"/>
          </p:cNvSpPr>
          <p:nvPr>
            <p:ph sz="quarter" idx="20"/>
          </p:nvPr>
        </p:nvSpPr>
        <p:spPr>
          <a:blipFill>
            <a:blip r:embed="rId4"/>
            <a:stretch>
              <a:fillRect/>
            </a:stretch>
          </a:blipFill>
        </p:spPr>
        <p:txBody>
          <a:bodyPr/>
          <a:lstStyle/>
          <a:p>
            <a:r>
              <a:rPr lang="en-US" dirty="0"/>
              <a:t>DEVELOPMENT LEVEL</a:t>
            </a:r>
          </a:p>
          <a:p>
            <a:r>
              <a:rPr lang="en-US" b="0" dirty="0"/>
              <a:t>DAILY ROUTINES</a:t>
            </a:r>
          </a:p>
        </p:txBody>
      </p:sp>
      <p:sp>
        <p:nvSpPr>
          <p:cNvPr id="5" name="Content Placeholder 4">
            <a:extLst>
              <a:ext uri="{FF2B5EF4-FFF2-40B4-BE49-F238E27FC236}">
                <a16:creationId xmlns:a16="http://schemas.microsoft.com/office/drawing/2014/main" id="{5EBF94D7-43DA-FE4B-8B6B-6C52F4AE46A1}"/>
              </a:ext>
            </a:extLst>
          </p:cNvPr>
          <p:cNvSpPr>
            <a:spLocks noGrp="1"/>
          </p:cNvSpPr>
          <p:nvPr>
            <p:ph sz="quarter" idx="11"/>
          </p:nvPr>
        </p:nvSpPr>
        <p:spPr>
          <a:xfrm>
            <a:off x="1416050" y="3843337"/>
            <a:ext cx="2988000" cy="2286000"/>
          </a:xfrm>
        </p:spPr>
        <p:txBody>
          <a:bodyPr>
            <a:noAutofit/>
          </a:bodyPr>
          <a:lstStyle/>
          <a:p>
            <a:r>
              <a:rPr lang="en-US" dirty="0">
                <a:latin typeface="+mn-lt"/>
              </a:rPr>
              <a:t>Business objectives / business change management</a:t>
            </a:r>
          </a:p>
          <a:p>
            <a:r>
              <a:rPr lang="en-US" dirty="0">
                <a:latin typeface="+mn-lt"/>
              </a:rPr>
              <a:t>Status on overall project health: scope, schedule, budget, resources, expertise, deliverables, quality, risks, communication</a:t>
            </a:r>
          </a:p>
          <a:p>
            <a:r>
              <a:rPr lang="en-US" dirty="0">
                <a:latin typeface="+mn-lt"/>
              </a:rPr>
              <a:t>Crucial impediments</a:t>
            </a:r>
          </a:p>
          <a:p>
            <a:r>
              <a:rPr lang="en-US" dirty="0">
                <a:latin typeface="+mn-lt"/>
              </a:rPr>
              <a:t>Major decisions</a:t>
            </a:r>
          </a:p>
        </p:txBody>
      </p:sp>
      <p:sp>
        <p:nvSpPr>
          <p:cNvPr id="6" name="Content Placeholder 5">
            <a:extLst>
              <a:ext uri="{FF2B5EF4-FFF2-40B4-BE49-F238E27FC236}">
                <a16:creationId xmlns:a16="http://schemas.microsoft.com/office/drawing/2014/main" id="{D1968BD5-CA9E-6B43-A8C5-67122C2207FE}"/>
              </a:ext>
            </a:extLst>
          </p:cNvPr>
          <p:cNvSpPr>
            <a:spLocks noGrp="1"/>
          </p:cNvSpPr>
          <p:nvPr>
            <p:ph sz="quarter" idx="14"/>
          </p:nvPr>
        </p:nvSpPr>
        <p:spPr/>
        <p:txBody>
          <a:bodyPr/>
          <a:lstStyle/>
          <a:p>
            <a:r>
              <a:rPr lang="en-US" dirty="0">
                <a:latin typeface="+mn-lt"/>
              </a:rPr>
              <a:t>Project level panning/risks/follow up</a:t>
            </a:r>
          </a:p>
          <a:p>
            <a:r>
              <a:rPr lang="en-US" dirty="0">
                <a:latin typeface="+mn-lt"/>
              </a:rPr>
              <a:t>Process tailoring</a:t>
            </a:r>
          </a:p>
          <a:p>
            <a:r>
              <a:rPr lang="en-US" dirty="0">
                <a:latin typeface="+mn-lt"/>
              </a:rPr>
              <a:t>Onboarding + resource planning</a:t>
            </a:r>
          </a:p>
          <a:p>
            <a:r>
              <a:rPr lang="en-US" dirty="0">
                <a:latin typeface="+mn-lt"/>
              </a:rPr>
              <a:t>Capacity management</a:t>
            </a:r>
          </a:p>
        </p:txBody>
      </p:sp>
      <p:sp>
        <p:nvSpPr>
          <p:cNvPr id="7" name="Content Placeholder 6">
            <a:extLst>
              <a:ext uri="{FF2B5EF4-FFF2-40B4-BE49-F238E27FC236}">
                <a16:creationId xmlns:a16="http://schemas.microsoft.com/office/drawing/2014/main" id="{A9A58D37-1790-C046-9BD9-10121362D6A2}"/>
              </a:ext>
            </a:extLst>
          </p:cNvPr>
          <p:cNvSpPr>
            <a:spLocks noGrp="1"/>
          </p:cNvSpPr>
          <p:nvPr>
            <p:ph sz="quarter" idx="16"/>
          </p:nvPr>
        </p:nvSpPr>
        <p:spPr/>
        <p:txBody>
          <a:bodyPr/>
          <a:lstStyle/>
          <a:p>
            <a:r>
              <a:rPr lang="en-US" dirty="0">
                <a:latin typeface="+mn-lt"/>
              </a:rPr>
              <a:t>Daily meetings</a:t>
            </a:r>
          </a:p>
          <a:p>
            <a:r>
              <a:rPr lang="en-US" dirty="0">
                <a:latin typeface="+mn-lt"/>
              </a:rPr>
              <a:t>Cross team meetings</a:t>
            </a:r>
          </a:p>
          <a:p>
            <a:r>
              <a:rPr lang="en-US" dirty="0">
                <a:latin typeface="+mn-lt"/>
              </a:rPr>
              <a:t>Technical excellence</a:t>
            </a:r>
          </a:p>
          <a:p>
            <a:r>
              <a:rPr lang="en-US" dirty="0">
                <a:latin typeface="+mn-lt"/>
              </a:rPr>
              <a:t>Sprint planning and Retrospective meetings </a:t>
            </a:r>
          </a:p>
        </p:txBody>
      </p:sp>
      <p:sp>
        <p:nvSpPr>
          <p:cNvPr id="9" name="Title 8">
            <a:extLst>
              <a:ext uri="{FF2B5EF4-FFF2-40B4-BE49-F238E27FC236}">
                <a16:creationId xmlns:a16="http://schemas.microsoft.com/office/drawing/2014/main" id="{5D88D075-882C-C747-B688-EAE941CAF795}"/>
              </a:ext>
            </a:extLst>
          </p:cNvPr>
          <p:cNvSpPr>
            <a:spLocks noGrp="1"/>
          </p:cNvSpPr>
          <p:nvPr>
            <p:ph type="title"/>
          </p:nvPr>
        </p:nvSpPr>
        <p:spPr/>
        <p:txBody>
          <a:bodyPr/>
          <a:lstStyle/>
          <a:p>
            <a:r>
              <a:rPr lang="en-US" dirty="0"/>
              <a:t>GOVERNANCE</a:t>
            </a:r>
            <a:br>
              <a:rPr lang="en-US" dirty="0"/>
            </a:br>
            <a:r>
              <a:rPr lang="en-US" dirty="0">
                <a:solidFill>
                  <a:schemeClr val="accent1"/>
                </a:solidFill>
              </a:rPr>
              <a:t>—</a:t>
            </a:r>
            <a:endParaRPr lang="ru-RU" dirty="0">
              <a:solidFill>
                <a:schemeClr val="accent1"/>
              </a:solidFill>
            </a:endParaRPr>
          </a:p>
        </p:txBody>
      </p:sp>
      <p:sp>
        <p:nvSpPr>
          <p:cNvPr id="8" name="Slide Number Placeholder 7">
            <a:extLst>
              <a:ext uri="{FF2B5EF4-FFF2-40B4-BE49-F238E27FC236}">
                <a16:creationId xmlns:a16="http://schemas.microsoft.com/office/drawing/2014/main" id="{545ECA02-65F7-544B-B6DC-2F47A0989977}"/>
              </a:ext>
            </a:extLst>
          </p:cNvPr>
          <p:cNvSpPr>
            <a:spLocks noGrp="1"/>
          </p:cNvSpPr>
          <p:nvPr>
            <p:ph type="sldNum" sz="quarter" idx="21"/>
          </p:nvPr>
        </p:nvSpPr>
        <p:spPr/>
        <p:txBody>
          <a:bodyPr/>
          <a:lstStyle/>
          <a:p>
            <a:fld id="{BEBBAB50-750E-4440-A86C-A269EF5F21FD}" type="slidenum">
              <a:rPr lang="ru-RU" smtClean="0"/>
              <a:pPr/>
              <a:t>39</a:t>
            </a:fld>
            <a:endParaRPr lang="ru-RU"/>
          </a:p>
        </p:txBody>
      </p:sp>
    </p:spTree>
    <p:extLst>
      <p:ext uri="{BB962C8B-B14F-4D97-AF65-F5344CB8AC3E}">
        <p14:creationId xmlns:p14="http://schemas.microsoft.com/office/powerpoint/2010/main" val="191098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 TABLE</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665805850"/>
              </p:ext>
            </p:extLst>
          </p:nvPr>
        </p:nvGraphicFramePr>
        <p:xfrm>
          <a:off x="1416050" y="2168525"/>
          <a:ext cx="5040312" cy="3960810"/>
        </p:xfrm>
        <a:graphic>
          <a:graphicData uri="http://schemas.openxmlformats.org/drawingml/2006/table">
            <a:tbl>
              <a:tblPr firstRow="1" bandRow="1">
                <a:tableStyleId>{2D5ABB26-0587-4C30-8999-92F81FD0307C}</a:tableStyleId>
              </a:tblPr>
              <a:tblGrid>
                <a:gridCol w="1394385">
                  <a:extLst>
                    <a:ext uri="{9D8B030D-6E8A-4147-A177-3AD203B41FA5}">
                      <a16:colId xmlns:a16="http://schemas.microsoft.com/office/drawing/2014/main" val="130209622"/>
                    </a:ext>
                  </a:extLst>
                </a:gridCol>
                <a:gridCol w="3334871">
                  <a:extLst>
                    <a:ext uri="{9D8B030D-6E8A-4147-A177-3AD203B41FA5}">
                      <a16:colId xmlns:a16="http://schemas.microsoft.com/office/drawing/2014/main" val="3237193156"/>
                    </a:ext>
                  </a:extLst>
                </a:gridCol>
                <a:gridCol w="311056">
                  <a:extLst>
                    <a:ext uri="{9D8B030D-6E8A-4147-A177-3AD203B41FA5}">
                      <a16:colId xmlns:a16="http://schemas.microsoft.com/office/drawing/2014/main" val="1738328227"/>
                    </a:ext>
                  </a:extLst>
                </a:gridCol>
              </a:tblGrid>
              <a:tr h="660135">
                <a:tc>
                  <a:txBody>
                    <a:bodyPr/>
                    <a:lstStyle/>
                    <a:p>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03</a:t>
                      </a:r>
                    </a:p>
                  </a:txBody>
                  <a:tcPr marL="0" marR="0" marT="72000" marB="72000" anchor="ctr"/>
                </a:tc>
                <a:extLst>
                  <a:ext uri="{0D108BD9-81ED-4DB2-BD59-A6C34878D82A}">
                    <a16:rowId xmlns:a16="http://schemas.microsoft.com/office/drawing/2014/main" val="2250648177"/>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08</a:t>
                      </a:r>
                    </a:p>
                  </a:txBody>
                  <a:tcPr marL="0" marR="0" marT="72000" marB="72000" anchor="ctr"/>
                </a:tc>
                <a:extLst>
                  <a:ext uri="{0D108BD9-81ED-4DB2-BD59-A6C34878D82A}">
                    <a16:rowId xmlns:a16="http://schemas.microsoft.com/office/drawing/2014/main" val="332021143"/>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12</a:t>
                      </a:r>
                    </a:p>
                  </a:txBody>
                  <a:tcPr marL="0" marR="0" marT="72000" marB="72000" anchor="ctr"/>
                </a:tc>
                <a:extLst>
                  <a:ext uri="{0D108BD9-81ED-4DB2-BD59-A6C34878D82A}">
                    <a16:rowId xmlns:a16="http://schemas.microsoft.com/office/drawing/2014/main" val="321565230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16</a:t>
                      </a:r>
                    </a:p>
                  </a:txBody>
                  <a:tcPr marL="0" marR="0" marT="72000" marB="72000" anchor="ctr"/>
                </a:tc>
                <a:extLst>
                  <a:ext uri="{0D108BD9-81ED-4DB2-BD59-A6C34878D82A}">
                    <a16:rowId xmlns:a16="http://schemas.microsoft.com/office/drawing/2014/main" val="810579590"/>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Demo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61287173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Section name 06</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20</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4</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COMPARE</a:t>
            </a:r>
          </a:p>
          <a:p>
            <a:r>
              <a:rPr lang="en-US" dirty="0"/>
              <a:t>HEADLINE ONE</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COMPARE</a:t>
            </a:r>
          </a:p>
          <a:p>
            <a:r>
              <a:rPr lang="en-US" dirty="0"/>
              <a:t>HEADLINE TWO</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Points explaining headline 01</a:t>
            </a:r>
          </a:p>
          <a:p>
            <a:r>
              <a:rPr lang="en-US" dirty="0"/>
              <a:t>Lorem ipsum dolor sit </a:t>
            </a:r>
            <a:r>
              <a:rPr lang="en-US" dirty="0" err="1"/>
              <a:t>amet</a:t>
            </a:r>
            <a:r>
              <a:rPr lang="en-US" dirty="0"/>
              <a:t> </a:t>
            </a:r>
          </a:p>
          <a:p>
            <a:r>
              <a:rPr lang="en-US" dirty="0" err="1"/>
              <a:t>Consectetur</a:t>
            </a:r>
            <a:r>
              <a:rPr lang="en-US" dirty="0"/>
              <a:t> </a:t>
            </a:r>
            <a:r>
              <a:rPr lang="en-US" dirty="0" err="1"/>
              <a:t>adipiscing</a:t>
            </a:r>
            <a:r>
              <a:rPr lang="en-US" dirty="0"/>
              <a:t> </a:t>
            </a:r>
            <a:r>
              <a:rPr lang="en-US" dirty="0" err="1"/>
              <a:t>elit</a:t>
            </a:r>
            <a:r>
              <a:rPr lang="en-US" dirty="0"/>
              <a:t> </a:t>
            </a:r>
          </a:p>
          <a:p>
            <a:r>
              <a:rPr lang="en-US" dirty="0"/>
              <a:t>Sed do </a:t>
            </a:r>
            <a:r>
              <a:rPr lang="en-US" dirty="0" err="1"/>
              <a:t>eiusmod</a:t>
            </a:r>
            <a:endParaRPr lang="en-US" dirty="0"/>
          </a:p>
          <a:p>
            <a:r>
              <a:rPr lang="en-US" dirty="0"/>
              <a:t> </a:t>
            </a:r>
            <a:r>
              <a:rPr lang="en-US" dirty="0" err="1"/>
              <a:t>Tempor</a:t>
            </a:r>
            <a:r>
              <a:rPr lang="en-US" dirty="0"/>
              <a:t> </a:t>
            </a:r>
            <a:r>
              <a:rPr lang="en-US" dirty="0" err="1"/>
              <a:t>incididunt</a:t>
            </a:r>
            <a:r>
              <a:rPr lang="en-US" dirty="0"/>
              <a:t> </a:t>
            </a:r>
          </a:p>
          <a:p>
            <a:r>
              <a:rPr lang="en-US" dirty="0"/>
              <a:t>Ut </a:t>
            </a:r>
            <a:r>
              <a:rPr lang="en-US" dirty="0" err="1"/>
              <a:t>labore</a:t>
            </a:r>
            <a:r>
              <a:rPr lang="en-US" dirty="0"/>
              <a:t> et dolore magna </a:t>
            </a:r>
            <a:r>
              <a:rPr lang="en-US" dirty="0" err="1"/>
              <a:t>aliqua</a:t>
            </a:r>
            <a:endParaRPr lang="en-US" dirty="0"/>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Points explaining headline 02</a:t>
            </a:r>
          </a:p>
          <a:p>
            <a:r>
              <a:rPr lang="en-US" dirty="0"/>
              <a:t>Lorem ipsum dolor sit </a:t>
            </a:r>
            <a:r>
              <a:rPr lang="en-US" dirty="0" err="1"/>
              <a:t>amet</a:t>
            </a:r>
            <a:r>
              <a:rPr lang="en-US" dirty="0"/>
              <a:t> </a:t>
            </a:r>
          </a:p>
          <a:p>
            <a:r>
              <a:rPr lang="en-US" dirty="0" err="1"/>
              <a:t>Consectetur</a:t>
            </a:r>
            <a:r>
              <a:rPr lang="en-US" dirty="0"/>
              <a:t> </a:t>
            </a:r>
            <a:r>
              <a:rPr lang="en-US" dirty="0" err="1"/>
              <a:t>adipiscing</a:t>
            </a:r>
            <a:r>
              <a:rPr lang="en-US" dirty="0"/>
              <a:t> </a:t>
            </a:r>
            <a:r>
              <a:rPr lang="en-US" dirty="0" err="1"/>
              <a:t>elit</a:t>
            </a:r>
            <a:r>
              <a:rPr lang="en-US" dirty="0"/>
              <a:t> </a:t>
            </a:r>
          </a:p>
          <a:p>
            <a:r>
              <a:rPr lang="en-US" dirty="0"/>
              <a:t>Sed do </a:t>
            </a:r>
            <a:r>
              <a:rPr lang="en-US" dirty="0" err="1"/>
              <a:t>eiusmod</a:t>
            </a:r>
            <a:endParaRPr lang="en-US" dirty="0"/>
          </a:p>
          <a:p>
            <a:r>
              <a:rPr lang="en-US" dirty="0"/>
              <a:t> </a:t>
            </a:r>
            <a:r>
              <a:rPr lang="en-US" dirty="0" err="1"/>
              <a:t>Tempor</a:t>
            </a:r>
            <a:r>
              <a:rPr lang="en-US" dirty="0"/>
              <a:t> </a:t>
            </a:r>
            <a:r>
              <a:rPr lang="en-US" dirty="0" err="1"/>
              <a:t>incididunt</a:t>
            </a:r>
            <a:r>
              <a:rPr lang="en-US" dirty="0"/>
              <a:t> </a:t>
            </a:r>
          </a:p>
          <a:p>
            <a:r>
              <a:rPr lang="en-US" dirty="0"/>
              <a:t>Ut </a:t>
            </a:r>
            <a:r>
              <a:rPr lang="en-US" dirty="0" err="1"/>
              <a:t>labore</a:t>
            </a:r>
            <a:r>
              <a:rPr lang="en-US" dirty="0"/>
              <a:t> et dolore magna </a:t>
            </a:r>
            <a:r>
              <a:rPr lang="en-US" dirty="0" err="1"/>
              <a:t>aliqua</a:t>
            </a:r>
            <a:endParaRPr lang="en-US" dirty="0"/>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40</a:t>
            </a:fld>
            <a:endParaRPr lang="ru-RU"/>
          </a:p>
        </p:txBody>
      </p:sp>
    </p:spTree>
    <p:extLst>
      <p:ext uri="{BB962C8B-B14F-4D97-AF65-F5344CB8AC3E}">
        <p14:creationId xmlns:p14="http://schemas.microsoft.com/office/powerpoint/2010/main" val="345324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AFB4C-39A7-D04C-A77A-96D9348B072D}"/>
              </a:ext>
            </a:extLst>
          </p:cNvPr>
          <p:cNvSpPr>
            <a:spLocks noGrp="1"/>
          </p:cNvSpPr>
          <p:nvPr>
            <p:ph type="body" sz="quarter" idx="11"/>
          </p:nvPr>
        </p:nvSpPr>
        <p:spPr/>
        <p:txBody>
          <a:bodyPr/>
          <a:lstStyle/>
          <a:p>
            <a:r>
              <a:rPr lang="en-US" dirty="0"/>
              <a:t>COMPARE HEADLINE</a:t>
            </a:r>
            <a:endParaRPr lang="ru-RU" dirty="0"/>
          </a:p>
        </p:txBody>
      </p:sp>
      <p:sp>
        <p:nvSpPr>
          <p:cNvPr id="3" name="Text Placeholder 2">
            <a:extLst>
              <a:ext uri="{FF2B5EF4-FFF2-40B4-BE49-F238E27FC236}">
                <a16:creationId xmlns:a16="http://schemas.microsoft.com/office/drawing/2014/main" id="{54E2C0A1-901D-474F-B8AC-A4F52E517C80}"/>
              </a:ext>
            </a:extLst>
          </p:cNvPr>
          <p:cNvSpPr>
            <a:spLocks noGrp="1"/>
          </p:cNvSpPr>
          <p:nvPr>
            <p:ph type="body" sz="quarter" idx="14"/>
          </p:nvPr>
        </p:nvSpPr>
        <p:spPr/>
        <p:txBody>
          <a:bodyPr/>
          <a:lstStyle/>
          <a:p>
            <a:r>
              <a:rPr lang="en-US" dirty="0"/>
              <a:t>COMPARE HEADLINE</a:t>
            </a:r>
            <a:endParaRPr lang="ru-RU" dirty="0"/>
          </a:p>
        </p:txBody>
      </p:sp>
      <p:sp>
        <p:nvSpPr>
          <p:cNvPr id="4" name="Text Placeholder 3">
            <a:extLst>
              <a:ext uri="{FF2B5EF4-FFF2-40B4-BE49-F238E27FC236}">
                <a16:creationId xmlns:a16="http://schemas.microsoft.com/office/drawing/2014/main" id="{F0D1D384-5B70-CE44-A0C7-B3A380208F60}"/>
              </a:ext>
            </a:extLst>
          </p:cNvPr>
          <p:cNvSpPr>
            <a:spLocks noGrp="1"/>
          </p:cNvSpPr>
          <p:nvPr>
            <p:ph type="body" sz="quarter" idx="15"/>
          </p:nvPr>
        </p:nvSpPr>
        <p:spPr/>
        <p:txBody>
          <a:bodyPr/>
          <a:lstStyle/>
          <a:p>
            <a:r>
              <a:rPr lang="en-US" dirty="0"/>
              <a:t>COMPARE HEADLINE</a:t>
            </a:r>
            <a:endParaRPr lang="ru-RU" dirty="0"/>
          </a:p>
        </p:txBody>
      </p:sp>
      <p:sp>
        <p:nvSpPr>
          <p:cNvPr id="6" name="Content Placeholder 5">
            <a:extLst>
              <a:ext uri="{FF2B5EF4-FFF2-40B4-BE49-F238E27FC236}">
                <a16:creationId xmlns:a16="http://schemas.microsoft.com/office/drawing/2014/main" id="{6254D239-A1F1-9A49-BC54-8072D8F055E3}"/>
              </a:ext>
            </a:extLst>
          </p:cNvPr>
          <p:cNvSpPr>
            <a:spLocks noGrp="1"/>
          </p:cNvSpPr>
          <p:nvPr>
            <p:ph sz="quarter" idx="18"/>
          </p:nvPr>
        </p:nvSpPr>
        <p:spPr/>
        <p:txBody>
          <a:bodyPr/>
          <a:lstStyle/>
          <a:p>
            <a:r>
              <a:rPr lang="en-US" dirty="0">
                <a:latin typeface="+mn-lt"/>
              </a:rPr>
              <a:t>Points explaining headline 01</a:t>
            </a:r>
          </a:p>
          <a:p>
            <a:r>
              <a:rPr lang="en-US" dirty="0">
                <a:latin typeface="+mn-lt"/>
              </a:rPr>
              <a:t>Lorem ipsum dolor sit </a:t>
            </a:r>
            <a:r>
              <a:rPr lang="en-US" dirty="0" err="1">
                <a:latin typeface="+mn-lt"/>
              </a:rPr>
              <a:t>amet</a:t>
            </a:r>
            <a:r>
              <a:rPr lang="en-US" dirty="0">
                <a:latin typeface="+mn-lt"/>
              </a:rPr>
              <a:t> </a:t>
            </a:r>
          </a:p>
          <a:p>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p>
          <a:p>
            <a:r>
              <a:rPr lang="en-US" dirty="0">
                <a:latin typeface="+mn-lt"/>
              </a:rPr>
              <a:t>Sed do </a:t>
            </a:r>
            <a:r>
              <a:rPr lang="en-US" dirty="0" err="1">
                <a:latin typeface="+mn-lt"/>
              </a:rPr>
              <a:t>eiusmod</a:t>
            </a:r>
            <a:endParaRPr lang="en-US" dirty="0">
              <a:latin typeface="+mn-lt"/>
            </a:endParaRPr>
          </a:p>
          <a:p>
            <a:r>
              <a:rPr lang="en-US" dirty="0" err="1">
                <a:latin typeface="+mn-lt"/>
              </a:rPr>
              <a:t>Tempor</a:t>
            </a:r>
            <a:r>
              <a:rPr lang="en-US" dirty="0">
                <a:latin typeface="+mn-lt"/>
              </a:rPr>
              <a:t> </a:t>
            </a:r>
            <a:r>
              <a:rPr lang="en-US" dirty="0" err="1">
                <a:latin typeface="+mn-lt"/>
              </a:rPr>
              <a:t>incididunt</a:t>
            </a:r>
            <a:r>
              <a:rPr lang="en-US" dirty="0">
                <a:latin typeface="+mn-lt"/>
              </a:rPr>
              <a:t> </a:t>
            </a:r>
          </a:p>
          <a:p>
            <a:r>
              <a:rPr lang="en-US" dirty="0">
                <a:latin typeface="+mn-lt"/>
              </a:rPr>
              <a:t>Ut </a:t>
            </a:r>
            <a:r>
              <a:rPr lang="en-US" dirty="0" err="1">
                <a:latin typeface="+mn-lt"/>
              </a:rPr>
              <a:t>labore</a:t>
            </a:r>
            <a:r>
              <a:rPr lang="en-US" dirty="0">
                <a:latin typeface="+mn-lt"/>
              </a:rPr>
              <a:t> et dolore magna</a:t>
            </a:r>
          </a:p>
        </p:txBody>
      </p:sp>
      <p:sp>
        <p:nvSpPr>
          <p:cNvPr id="7" name="Content Placeholder 6">
            <a:extLst>
              <a:ext uri="{FF2B5EF4-FFF2-40B4-BE49-F238E27FC236}">
                <a16:creationId xmlns:a16="http://schemas.microsoft.com/office/drawing/2014/main" id="{9F362ED8-A64B-F04C-9141-30E2B7B7AE1F}"/>
              </a:ext>
            </a:extLst>
          </p:cNvPr>
          <p:cNvSpPr>
            <a:spLocks noGrp="1"/>
          </p:cNvSpPr>
          <p:nvPr>
            <p:ph sz="quarter" idx="19"/>
          </p:nvPr>
        </p:nvSpPr>
        <p:spPr/>
        <p:txBody>
          <a:bodyPr/>
          <a:lstStyle/>
          <a:p>
            <a:r>
              <a:rPr lang="en-US" dirty="0">
                <a:latin typeface="+mn-lt"/>
              </a:rPr>
              <a:t>Points explaining headline 01</a:t>
            </a:r>
          </a:p>
          <a:p>
            <a:r>
              <a:rPr lang="en-US" dirty="0">
                <a:latin typeface="+mn-lt"/>
              </a:rPr>
              <a:t>Lorem ipsum dolor sit </a:t>
            </a:r>
            <a:r>
              <a:rPr lang="en-US" dirty="0" err="1">
                <a:latin typeface="+mn-lt"/>
              </a:rPr>
              <a:t>amet</a:t>
            </a:r>
            <a:r>
              <a:rPr lang="en-US" dirty="0">
                <a:latin typeface="+mn-lt"/>
              </a:rPr>
              <a:t> </a:t>
            </a:r>
          </a:p>
          <a:p>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p>
          <a:p>
            <a:r>
              <a:rPr lang="en-US" dirty="0">
                <a:latin typeface="+mn-lt"/>
              </a:rPr>
              <a:t>Sed do </a:t>
            </a:r>
            <a:r>
              <a:rPr lang="en-US" dirty="0" err="1">
                <a:latin typeface="+mn-lt"/>
              </a:rPr>
              <a:t>eiusmod</a:t>
            </a:r>
            <a:endParaRPr lang="en-US" dirty="0">
              <a:latin typeface="+mn-lt"/>
            </a:endParaRPr>
          </a:p>
          <a:p>
            <a:r>
              <a:rPr lang="en-US" dirty="0" err="1">
                <a:latin typeface="+mn-lt"/>
              </a:rPr>
              <a:t>Tempor</a:t>
            </a:r>
            <a:r>
              <a:rPr lang="en-US" dirty="0">
                <a:latin typeface="+mn-lt"/>
              </a:rPr>
              <a:t> </a:t>
            </a:r>
            <a:r>
              <a:rPr lang="en-US" dirty="0" err="1">
                <a:latin typeface="+mn-lt"/>
              </a:rPr>
              <a:t>incididunt</a:t>
            </a:r>
            <a:r>
              <a:rPr lang="en-US" dirty="0">
                <a:latin typeface="+mn-lt"/>
              </a:rPr>
              <a:t> </a:t>
            </a:r>
          </a:p>
          <a:p>
            <a:r>
              <a:rPr lang="en-US" dirty="0">
                <a:latin typeface="+mn-lt"/>
              </a:rPr>
              <a:t>Ut </a:t>
            </a:r>
            <a:r>
              <a:rPr lang="en-US" dirty="0" err="1">
                <a:latin typeface="+mn-lt"/>
              </a:rPr>
              <a:t>labore</a:t>
            </a:r>
            <a:r>
              <a:rPr lang="en-US" dirty="0">
                <a:latin typeface="+mn-lt"/>
              </a:rPr>
              <a:t> et dolore magna</a:t>
            </a:r>
          </a:p>
        </p:txBody>
      </p:sp>
      <p:sp>
        <p:nvSpPr>
          <p:cNvPr id="8" name="Content Placeholder 7">
            <a:extLst>
              <a:ext uri="{FF2B5EF4-FFF2-40B4-BE49-F238E27FC236}">
                <a16:creationId xmlns:a16="http://schemas.microsoft.com/office/drawing/2014/main" id="{F66DA76C-7B25-D54C-BD72-42F4E96C3C63}"/>
              </a:ext>
            </a:extLst>
          </p:cNvPr>
          <p:cNvSpPr>
            <a:spLocks noGrp="1"/>
          </p:cNvSpPr>
          <p:nvPr>
            <p:ph sz="quarter" idx="20"/>
          </p:nvPr>
        </p:nvSpPr>
        <p:spPr/>
        <p:txBody>
          <a:bodyPr/>
          <a:lstStyle/>
          <a:p>
            <a:r>
              <a:rPr lang="en-US" dirty="0">
                <a:latin typeface="+mn-lt"/>
              </a:rPr>
              <a:t>Points explaining headline 01</a:t>
            </a:r>
          </a:p>
          <a:p>
            <a:r>
              <a:rPr lang="en-US" dirty="0">
                <a:latin typeface="+mn-lt"/>
              </a:rPr>
              <a:t>Lorem ipsum dolor sit </a:t>
            </a:r>
            <a:r>
              <a:rPr lang="en-US" dirty="0" err="1">
                <a:latin typeface="+mn-lt"/>
              </a:rPr>
              <a:t>amet</a:t>
            </a:r>
            <a:r>
              <a:rPr lang="en-US" dirty="0">
                <a:latin typeface="+mn-lt"/>
              </a:rPr>
              <a:t> </a:t>
            </a:r>
          </a:p>
          <a:p>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p>
          <a:p>
            <a:r>
              <a:rPr lang="en-US" dirty="0">
                <a:latin typeface="+mn-lt"/>
              </a:rPr>
              <a:t>Sed do </a:t>
            </a:r>
            <a:r>
              <a:rPr lang="en-US" dirty="0" err="1">
                <a:latin typeface="+mn-lt"/>
              </a:rPr>
              <a:t>eiusmod</a:t>
            </a:r>
            <a:endParaRPr lang="en-US" dirty="0">
              <a:latin typeface="+mn-lt"/>
            </a:endParaRPr>
          </a:p>
          <a:p>
            <a:r>
              <a:rPr lang="en-US" dirty="0" err="1">
                <a:latin typeface="+mn-lt"/>
              </a:rPr>
              <a:t>Tempor</a:t>
            </a:r>
            <a:r>
              <a:rPr lang="en-US" dirty="0">
                <a:latin typeface="+mn-lt"/>
              </a:rPr>
              <a:t> </a:t>
            </a:r>
            <a:r>
              <a:rPr lang="en-US" dirty="0" err="1">
                <a:latin typeface="+mn-lt"/>
              </a:rPr>
              <a:t>incididunt</a:t>
            </a:r>
            <a:r>
              <a:rPr lang="en-US" dirty="0">
                <a:latin typeface="+mn-lt"/>
              </a:rPr>
              <a:t> </a:t>
            </a:r>
          </a:p>
          <a:p>
            <a:r>
              <a:rPr lang="en-US" dirty="0">
                <a:latin typeface="+mn-lt"/>
              </a:rPr>
              <a:t>Ut </a:t>
            </a:r>
            <a:r>
              <a:rPr lang="en-US" dirty="0" err="1">
                <a:latin typeface="+mn-lt"/>
              </a:rPr>
              <a:t>labore</a:t>
            </a:r>
            <a:r>
              <a:rPr lang="en-US" dirty="0">
                <a:latin typeface="+mn-lt"/>
              </a:rPr>
              <a:t> et dolore magna</a:t>
            </a:r>
          </a:p>
        </p:txBody>
      </p:sp>
      <p:sp>
        <p:nvSpPr>
          <p:cNvPr id="5" name="Slide Number Placeholder 4">
            <a:extLst>
              <a:ext uri="{FF2B5EF4-FFF2-40B4-BE49-F238E27FC236}">
                <a16:creationId xmlns:a16="http://schemas.microsoft.com/office/drawing/2014/main" id="{6F0229BB-AA1A-E64C-B16C-3D622E7FD2CA}"/>
              </a:ext>
            </a:extLst>
          </p:cNvPr>
          <p:cNvSpPr>
            <a:spLocks noGrp="1"/>
          </p:cNvSpPr>
          <p:nvPr>
            <p:ph type="sldNum" sz="quarter" idx="21"/>
          </p:nvPr>
        </p:nvSpPr>
        <p:spPr/>
        <p:txBody>
          <a:bodyPr/>
          <a:lstStyle/>
          <a:p>
            <a:fld id="{BEBBAB50-750E-4440-A86C-A269EF5F21FD}" type="slidenum">
              <a:rPr lang="ru-RU" smtClean="0"/>
              <a:pPr/>
              <a:t>41</a:t>
            </a:fld>
            <a:endParaRPr lang="ru-RU"/>
          </a:p>
        </p:txBody>
      </p:sp>
    </p:spTree>
    <p:extLst>
      <p:ext uri="{BB962C8B-B14F-4D97-AF65-F5344CB8AC3E}">
        <p14:creationId xmlns:p14="http://schemas.microsoft.com/office/powerpoint/2010/main" val="5788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FEE18B-FB24-6E4C-90E7-3297E59312E2}"/>
              </a:ext>
            </a:extLst>
          </p:cNvPr>
          <p:cNvSpPr>
            <a:spLocks noGrp="1"/>
          </p:cNvSpPr>
          <p:nvPr>
            <p:ph type="body" sz="quarter" idx="14"/>
          </p:nvPr>
        </p:nvSpPr>
        <p:spPr/>
        <p:txBody>
          <a:bodyPr/>
          <a:lstStyle/>
          <a:p>
            <a:r>
              <a:rPr lang="en-US"/>
              <a:t>HEADLINE ONE</a:t>
            </a:r>
            <a:endParaRPr lang="ru-RU" dirty="0"/>
          </a:p>
        </p:txBody>
      </p:sp>
      <p:sp>
        <p:nvSpPr>
          <p:cNvPr id="4" name="Text Placeholder 3">
            <a:extLst>
              <a:ext uri="{FF2B5EF4-FFF2-40B4-BE49-F238E27FC236}">
                <a16:creationId xmlns:a16="http://schemas.microsoft.com/office/drawing/2014/main" id="{B802B23E-5E4D-0545-9C1E-40243A93A6ED}"/>
              </a:ext>
            </a:extLst>
          </p:cNvPr>
          <p:cNvSpPr>
            <a:spLocks noGrp="1"/>
          </p:cNvSpPr>
          <p:nvPr>
            <p:ph type="body" sz="quarter" idx="15"/>
          </p:nvPr>
        </p:nvSpPr>
        <p:spPr/>
        <p:txBody>
          <a:bodyPr/>
          <a:lstStyle/>
          <a:p>
            <a:r>
              <a:rPr lang="en-US"/>
              <a:t>HEADLINE TWO</a:t>
            </a:r>
            <a:endParaRPr lang="ru-RU" dirty="0"/>
          </a:p>
        </p:txBody>
      </p:sp>
      <p:sp>
        <p:nvSpPr>
          <p:cNvPr id="5" name="Content Placeholder 4">
            <a:extLst>
              <a:ext uri="{FF2B5EF4-FFF2-40B4-BE49-F238E27FC236}">
                <a16:creationId xmlns:a16="http://schemas.microsoft.com/office/drawing/2014/main" id="{B3B6A5EB-0A44-B049-BC1C-CDA8C2A446B7}"/>
              </a:ext>
            </a:extLst>
          </p:cNvPr>
          <p:cNvSpPr>
            <a:spLocks noGrp="1"/>
          </p:cNvSpPr>
          <p:nvPr>
            <p:ph sz="quarter" idx="17"/>
          </p:nvPr>
        </p:nvSpPr>
        <p:spPr/>
        <p:txBody>
          <a:bodyPr/>
          <a:lstStyle/>
          <a:p>
            <a:r>
              <a:rPr lang="en-US" dirty="0">
                <a:latin typeface="+mn-lt"/>
              </a:rPr>
              <a:t>Bullets explaining headline 01</a:t>
            </a:r>
          </a:p>
          <a:p>
            <a:r>
              <a:rPr lang="en-US" dirty="0">
                <a:latin typeface="+mn-lt"/>
              </a:rPr>
              <a:t>Lorem ipsum dolor sit </a:t>
            </a:r>
            <a:r>
              <a:rPr lang="en-US" dirty="0" err="1">
                <a:latin typeface="+mn-lt"/>
              </a:rPr>
              <a:t>amet</a:t>
            </a:r>
            <a:r>
              <a:rPr lang="en-US" dirty="0">
                <a:latin typeface="+mn-lt"/>
              </a:rPr>
              <a:t> </a:t>
            </a:r>
          </a:p>
          <a:p>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p>
          <a:p>
            <a:r>
              <a:rPr lang="en-US" dirty="0">
                <a:latin typeface="+mn-lt"/>
              </a:rPr>
              <a:t>Sed do </a:t>
            </a:r>
            <a:r>
              <a:rPr lang="en-US" dirty="0" err="1">
                <a:latin typeface="+mn-lt"/>
              </a:rPr>
              <a:t>eiusmod</a:t>
            </a:r>
            <a:r>
              <a:rPr lang="en-US" dirty="0">
                <a:latin typeface="+mn-lt"/>
              </a:rPr>
              <a:t> </a:t>
            </a:r>
            <a:r>
              <a:rPr lang="en-US" dirty="0" err="1">
                <a:latin typeface="+mn-lt"/>
              </a:rPr>
              <a:t>tempor</a:t>
            </a:r>
            <a:r>
              <a:rPr lang="en-US" dirty="0">
                <a:latin typeface="+mn-lt"/>
              </a:rPr>
              <a:t> </a:t>
            </a:r>
            <a:r>
              <a:rPr lang="en-US" dirty="0" err="1">
                <a:latin typeface="+mn-lt"/>
              </a:rPr>
              <a:t>incididunt</a:t>
            </a:r>
            <a:r>
              <a:rPr lang="en-US" dirty="0">
                <a:latin typeface="+mn-lt"/>
              </a:rPr>
              <a:t> </a:t>
            </a:r>
          </a:p>
          <a:p>
            <a:r>
              <a:rPr lang="en-US" dirty="0">
                <a:latin typeface="+mn-lt"/>
              </a:rPr>
              <a:t>Ut </a:t>
            </a:r>
            <a:r>
              <a:rPr lang="en-US" dirty="0" err="1">
                <a:latin typeface="+mn-lt"/>
              </a:rPr>
              <a:t>labore</a:t>
            </a:r>
            <a:r>
              <a:rPr lang="en-US" dirty="0">
                <a:latin typeface="+mn-lt"/>
              </a:rPr>
              <a:t> et dolore magna </a:t>
            </a:r>
            <a:r>
              <a:rPr lang="en-US" dirty="0" err="1">
                <a:latin typeface="+mn-lt"/>
              </a:rPr>
              <a:t>aliqua</a:t>
            </a:r>
            <a:endParaRPr lang="en-US" dirty="0">
              <a:latin typeface="+mn-lt"/>
            </a:endParaRPr>
          </a:p>
        </p:txBody>
      </p:sp>
      <p:sp>
        <p:nvSpPr>
          <p:cNvPr id="6" name="Content Placeholder 5">
            <a:extLst>
              <a:ext uri="{FF2B5EF4-FFF2-40B4-BE49-F238E27FC236}">
                <a16:creationId xmlns:a16="http://schemas.microsoft.com/office/drawing/2014/main" id="{3B58576E-E080-5249-8B58-7CC665E16076}"/>
              </a:ext>
            </a:extLst>
          </p:cNvPr>
          <p:cNvSpPr>
            <a:spLocks noGrp="1"/>
          </p:cNvSpPr>
          <p:nvPr>
            <p:ph sz="quarter" idx="18"/>
          </p:nvPr>
        </p:nvSpPr>
        <p:spPr/>
        <p:txBody>
          <a:bodyPr/>
          <a:lstStyle/>
          <a:p>
            <a:r>
              <a:rPr lang="en-US">
                <a:latin typeface="+mn-lt"/>
              </a:rPr>
              <a:t>Bullets explaining headline 02</a:t>
            </a:r>
          </a:p>
          <a:p>
            <a:r>
              <a:rPr lang="en-US">
                <a:latin typeface="+mn-lt"/>
              </a:rPr>
              <a:t>Lorem ipsum dolor sit amet </a:t>
            </a:r>
          </a:p>
          <a:p>
            <a:r>
              <a:rPr lang="en-US">
                <a:latin typeface="+mn-lt"/>
              </a:rPr>
              <a:t>Consectetur adipiscing elit </a:t>
            </a:r>
          </a:p>
          <a:p>
            <a:r>
              <a:rPr lang="en-US">
                <a:latin typeface="+mn-lt"/>
              </a:rPr>
              <a:t>Sed do eiusmod tempor incididunt </a:t>
            </a:r>
          </a:p>
          <a:p>
            <a:r>
              <a:rPr lang="en-US">
                <a:latin typeface="+mn-lt"/>
              </a:rPr>
              <a:t>Ut labore et dolore magna aliqua</a:t>
            </a:r>
            <a:endParaRPr lang="en-US" dirty="0">
              <a:latin typeface="+mn-lt"/>
            </a:endParaRPr>
          </a:p>
        </p:txBody>
      </p:sp>
      <p:sp>
        <p:nvSpPr>
          <p:cNvPr id="2" name="Slide Number Placeholder 1">
            <a:extLst>
              <a:ext uri="{FF2B5EF4-FFF2-40B4-BE49-F238E27FC236}">
                <a16:creationId xmlns:a16="http://schemas.microsoft.com/office/drawing/2014/main" id="{DD34ECFE-C3B0-044F-9828-9D30D41C0DC3}"/>
              </a:ext>
            </a:extLst>
          </p:cNvPr>
          <p:cNvSpPr>
            <a:spLocks noGrp="1"/>
          </p:cNvSpPr>
          <p:nvPr>
            <p:ph type="sldNum" sz="quarter" idx="19"/>
          </p:nvPr>
        </p:nvSpPr>
        <p:spPr/>
        <p:txBody>
          <a:bodyPr/>
          <a:lstStyle/>
          <a:p>
            <a:fld id="{BEBBAB50-750E-4440-A86C-A269EF5F21FD}" type="slidenum">
              <a:rPr lang="ru-RU" smtClean="0"/>
              <a:pPr/>
              <a:t>42</a:t>
            </a:fld>
            <a:endParaRPr lang="ru-RU"/>
          </a:p>
        </p:txBody>
      </p:sp>
    </p:spTree>
    <p:extLst>
      <p:ext uri="{BB962C8B-B14F-4D97-AF65-F5344CB8AC3E}">
        <p14:creationId xmlns:p14="http://schemas.microsoft.com/office/powerpoint/2010/main" val="283276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7E4CE-6571-BB46-94A3-6B17FF27690B}"/>
              </a:ext>
            </a:extLst>
          </p:cNvPr>
          <p:cNvSpPr>
            <a:spLocks noGrp="1"/>
          </p:cNvSpPr>
          <p:nvPr>
            <p:ph sz="quarter" idx="10"/>
          </p:nvPr>
        </p:nvSpPr>
        <p:spPr>
          <a:xfrm>
            <a:off x="1416050" y="2167128"/>
            <a:ext cx="10080625" cy="3960812"/>
          </a:xfrm>
        </p:spPr>
        <p:txBody>
          <a:bodyPr/>
          <a:lstStyle/>
          <a:p>
            <a:pPr marL="0" indent="0">
              <a:buNone/>
            </a:pPr>
            <a:r>
              <a:rPr lang="en-US" dirty="0">
                <a:latin typeface="+mn-lt"/>
              </a:rPr>
              <a:t>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Curabitur</a:t>
            </a:r>
            <a:r>
              <a:rPr lang="en-US" dirty="0">
                <a:latin typeface="+mn-lt"/>
              </a:rPr>
              <a:t> </a:t>
            </a:r>
            <a:r>
              <a:rPr lang="en-US" dirty="0" err="1">
                <a:latin typeface="+mn-lt"/>
              </a:rPr>
              <a:t>laoreet</a:t>
            </a:r>
            <a:r>
              <a:rPr lang="en-US" dirty="0">
                <a:latin typeface="+mn-lt"/>
              </a:rPr>
              <a:t> </a:t>
            </a:r>
            <a:r>
              <a:rPr lang="en-US" dirty="0" err="1">
                <a:latin typeface="+mn-lt"/>
              </a:rPr>
              <a:t>rutrum</a:t>
            </a:r>
            <a:r>
              <a:rPr lang="en-US" dirty="0">
                <a:latin typeface="+mn-lt"/>
              </a:rPr>
              <a:t> dolor, at </a:t>
            </a:r>
            <a:r>
              <a:rPr lang="en-US" dirty="0" err="1">
                <a:latin typeface="+mn-lt"/>
              </a:rPr>
              <a:t>vulputate</a:t>
            </a:r>
            <a:r>
              <a:rPr lang="en-US" dirty="0">
                <a:latin typeface="+mn-lt"/>
              </a:rPr>
              <a:t> </a:t>
            </a:r>
            <a:r>
              <a:rPr lang="en-US" dirty="0" err="1">
                <a:latin typeface="+mn-lt"/>
              </a:rPr>
              <a:t>velit</a:t>
            </a:r>
            <a:r>
              <a:rPr lang="en-US" dirty="0">
                <a:latin typeface="+mn-lt"/>
              </a:rPr>
              <a:t> </a:t>
            </a:r>
            <a:r>
              <a:rPr lang="en-US" dirty="0" err="1">
                <a:latin typeface="+mn-lt"/>
              </a:rPr>
              <a:t>iaculis</a:t>
            </a:r>
            <a:r>
              <a:rPr lang="en-US" dirty="0">
                <a:latin typeface="+mn-lt"/>
              </a:rPr>
              <a:t> </a:t>
            </a:r>
            <a:r>
              <a:rPr lang="en-US" dirty="0" err="1">
                <a:latin typeface="+mn-lt"/>
              </a:rPr>
              <a:t>quis</a:t>
            </a:r>
            <a:r>
              <a:rPr lang="en-US" dirty="0">
                <a:latin typeface="+mn-lt"/>
              </a:rPr>
              <a:t>. </a:t>
            </a:r>
            <a:r>
              <a:rPr lang="en-US" dirty="0" err="1">
                <a:latin typeface="+mn-lt"/>
              </a:rPr>
              <a:t>Vivamus</a:t>
            </a:r>
            <a:r>
              <a:rPr lang="en-US" dirty="0">
                <a:latin typeface="+mn-lt"/>
              </a:rPr>
              <a:t> non </a:t>
            </a:r>
            <a:r>
              <a:rPr lang="en-US" dirty="0" err="1">
                <a:latin typeface="+mn-lt"/>
              </a:rPr>
              <a:t>quam</a:t>
            </a:r>
            <a:r>
              <a:rPr lang="en-US" dirty="0">
                <a:latin typeface="+mn-lt"/>
              </a:rPr>
              <a:t> tempus, </a:t>
            </a:r>
            <a:r>
              <a:rPr lang="en-US" dirty="0" err="1">
                <a:latin typeface="+mn-lt"/>
              </a:rPr>
              <a:t>sollicitudin</a:t>
            </a:r>
            <a:r>
              <a:rPr lang="en-US" dirty="0">
                <a:latin typeface="+mn-lt"/>
              </a:rPr>
              <a:t> libero in, </a:t>
            </a:r>
            <a:r>
              <a:rPr lang="en-US" dirty="0" err="1">
                <a:latin typeface="+mn-lt"/>
              </a:rPr>
              <a:t>vulputate</a:t>
            </a:r>
            <a:r>
              <a:rPr lang="en-US" dirty="0">
                <a:latin typeface="+mn-lt"/>
              </a:rPr>
              <a:t> ex. </a:t>
            </a:r>
            <a:r>
              <a:rPr lang="en-US" dirty="0" err="1">
                <a:latin typeface="+mn-lt"/>
              </a:rPr>
              <a:t>Mauris</a:t>
            </a:r>
            <a:r>
              <a:rPr lang="en-US" dirty="0">
                <a:latin typeface="+mn-lt"/>
              </a:rPr>
              <a:t> convallis lorem at </a:t>
            </a:r>
            <a:r>
              <a:rPr lang="en-US" dirty="0" err="1">
                <a:latin typeface="+mn-lt"/>
              </a:rPr>
              <a:t>eros</a:t>
            </a:r>
            <a:r>
              <a:rPr lang="en-US" dirty="0">
                <a:latin typeface="+mn-lt"/>
              </a:rPr>
              <a:t> </a:t>
            </a:r>
            <a:r>
              <a:rPr lang="en-US" dirty="0" err="1">
                <a:latin typeface="+mn-lt"/>
              </a:rPr>
              <a:t>dignissim</a:t>
            </a:r>
            <a:r>
              <a:rPr lang="en-US" dirty="0">
                <a:latin typeface="+mn-lt"/>
              </a:rPr>
              <a:t> </a:t>
            </a:r>
            <a:r>
              <a:rPr lang="en-US" dirty="0" err="1">
                <a:latin typeface="+mn-lt"/>
              </a:rPr>
              <a:t>consequat</a:t>
            </a:r>
            <a:r>
              <a:rPr lang="en-US" dirty="0">
                <a:latin typeface="+mn-lt"/>
              </a:rPr>
              <a:t>. </a:t>
            </a:r>
            <a:r>
              <a:rPr lang="en-US" dirty="0" err="1">
                <a:latin typeface="+mn-lt"/>
              </a:rPr>
              <a:t>Nullam</a:t>
            </a:r>
            <a:r>
              <a:rPr lang="en-US" dirty="0">
                <a:latin typeface="+mn-lt"/>
              </a:rPr>
              <a:t> </a:t>
            </a:r>
            <a:r>
              <a:rPr lang="en-US" dirty="0" err="1">
                <a:latin typeface="+mn-lt"/>
              </a:rPr>
              <a:t>eu</a:t>
            </a:r>
            <a:r>
              <a:rPr lang="en-US" dirty="0">
                <a:latin typeface="+mn-lt"/>
              </a:rPr>
              <a:t> nisi </a:t>
            </a:r>
            <a:r>
              <a:rPr lang="en-US" dirty="0" err="1">
                <a:latin typeface="+mn-lt"/>
              </a:rPr>
              <a:t>nec</a:t>
            </a:r>
            <a:r>
              <a:rPr lang="en-US" dirty="0">
                <a:latin typeface="+mn-lt"/>
              </a:rPr>
              <a:t> </a:t>
            </a:r>
            <a:r>
              <a:rPr lang="en-US" dirty="0" err="1">
                <a:latin typeface="+mn-lt"/>
              </a:rPr>
              <a:t>leo</a:t>
            </a:r>
            <a:r>
              <a:rPr lang="en-US" dirty="0">
                <a:latin typeface="+mn-lt"/>
              </a:rPr>
              <a:t> </a:t>
            </a:r>
            <a:r>
              <a:rPr lang="en-US" dirty="0" err="1">
                <a:latin typeface="+mn-lt"/>
              </a:rPr>
              <a:t>lobortis</a:t>
            </a:r>
            <a:r>
              <a:rPr lang="en-US" dirty="0">
                <a:latin typeface="+mn-lt"/>
              </a:rPr>
              <a:t> </a:t>
            </a:r>
            <a:r>
              <a:rPr lang="en-US" dirty="0" err="1">
                <a:latin typeface="+mn-lt"/>
              </a:rPr>
              <a:t>volutpat</a:t>
            </a:r>
            <a:r>
              <a:rPr lang="en-US" dirty="0">
                <a:latin typeface="+mn-lt"/>
              </a:rPr>
              <a:t>.</a:t>
            </a:r>
          </a:p>
          <a:p>
            <a:r>
              <a:rPr lang="en-US" dirty="0" err="1">
                <a:latin typeface="+mn-lt"/>
              </a:rPr>
              <a:t>Suspendisse</a:t>
            </a:r>
            <a:r>
              <a:rPr lang="en-US" dirty="0">
                <a:latin typeface="+mn-lt"/>
              </a:rPr>
              <a:t> </a:t>
            </a:r>
            <a:r>
              <a:rPr lang="en-US" dirty="0" err="1">
                <a:latin typeface="+mn-lt"/>
              </a:rPr>
              <a:t>fringilla</a:t>
            </a:r>
            <a:r>
              <a:rPr lang="en-US" dirty="0">
                <a:latin typeface="+mn-lt"/>
              </a:rPr>
              <a:t> </a:t>
            </a:r>
            <a:r>
              <a:rPr lang="en-US" dirty="0" err="1">
                <a:latin typeface="+mn-lt"/>
              </a:rPr>
              <a:t>pretium</a:t>
            </a:r>
            <a:r>
              <a:rPr lang="en-US" dirty="0">
                <a:latin typeface="+mn-lt"/>
              </a:rPr>
              <a:t> </a:t>
            </a:r>
            <a:r>
              <a:rPr lang="en-US" dirty="0" err="1">
                <a:latin typeface="+mn-lt"/>
              </a:rPr>
              <a:t>nisl</a:t>
            </a:r>
            <a:r>
              <a:rPr lang="en-US" dirty="0">
                <a:latin typeface="+mn-lt"/>
              </a:rPr>
              <a:t> </a:t>
            </a:r>
            <a:r>
              <a:rPr lang="en-US" dirty="0" err="1">
                <a:latin typeface="+mn-lt"/>
              </a:rPr>
              <a:t>eu</a:t>
            </a:r>
            <a:r>
              <a:rPr lang="en-US" dirty="0">
                <a:latin typeface="+mn-lt"/>
              </a:rPr>
              <a:t> </a:t>
            </a:r>
            <a:r>
              <a:rPr lang="en-US" dirty="0" err="1">
                <a:latin typeface="+mn-lt"/>
              </a:rPr>
              <a:t>ultricies</a:t>
            </a:r>
            <a:r>
              <a:rPr lang="en-US" dirty="0">
                <a:latin typeface="+mn-lt"/>
              </a:rPr>
              <a:t>.</a:t>
            </a:r>
          </a:p>
          <a:p>
            <a:r>
              <a:rPr lang="en-US" dirty="0" err="1">
                <a:latin typeface="+mn-lt"/>
              </a:rPr>
              <a:t>Nulla</a:t>
            </a:r>
            <a:r>
              <a:rPr lang="en-US" dirty="0">
                <a:latin typeface="+mn-lt"/>
              </a:rPr>
              <a:t> </a:t>
            </a:r>
            <a:r>
              <a:rPr lang="en-US" dirty="0" err="1">
                <a:latin typeface="+mn-lt"/>
              </a:rPr>
              <a:t>vulputate</a:t>
            </a:r>
            <a:r>
              <a:rPr lang="en-US" dirty="0">
                <a:latin typeface="+mn-lt"/>
              </a:rPr>
              <a:t> id </a:t>
            </a:r>
            <a:r>
              <a:rPr lang="en-US" dirty="0" err="1">
                <a:latin typeface="+mn-lt"/>
              </a:rPr>
              <a:t>risus</a:t>
            </a:r>
            <a:r>
              <a:rPr lang="en-US" dirty="0">
                <a:latin typeface="+mn-lt"/>
              </a:rPr>
              <a:t> </a:t>
            </a:r>
            <a:r>
              <a:rPr lang="en-US" dirty="0" err="1">
                <a:latin typeface="+mn-lt"/>
              </a:rPr>
              <a:t>quis</a:t>
            </a:r>
            <a:r>
              <a:rPr lang="en-US" dirty="0">
                <a:latin typeface="+mn-lt"/>
              </a:rPr>
              <a:t> </a:t>
            </a:r>
            <a:r>
              <a:rPr lang="en-US" dirty="0" err="1">
                <a:latin typeface="+mn-lt"/>
              </a:rPr>
              <a:t>vehicula</a:t>
            </a:r>
            <a:r>
              <a:rPr lang="en-US" dirty="0">
                <a:latin typeface="+mn-lt"/>
              </a:rPr>
              <a:t>.</a:t>
            </a:r>
          </a:p>
          <a:p>
            <a:r>
              <a:rPr lang="en-US" dirty="0" err="1">
                <a:latin typeface="+mn-lt"/>
              </a:rPr>
              <a:t>Donec</a:t>
            </a:r>
            <a:r>
              <a:rPr lang="en-US" dirty="0">
                <a:latin typeface="+mn-lt"/>
              </a:rPr>
              <a:t> </a:t>
            </a:r>
            <a:r>
              <a:rPr lang="en-US" dirty="0" err="1">
                <a:latin typeface="+mn-lt"/>
              </a:rPr>
              <a:t>elit</a:t>
            </a:r>
            <a:r>
              <a:rPr lang="en-US" dirty="0">
                <a:latin typeface="+mn-lt"/>
              </a:rPr>
              <a:t> </a:t>
            </a:r>
            <a:r>
              <a:rPr lang="en-US" dirty="0" err="1">
                <a:latin typeface="+mn-lt"/>
              </a:rPr>
              <a:t>orci</a:t>
            </a:r>
            <a:r>
              <a:rPr lang="en-US" dirty="0">
                <a:latin typeface="+mn-lt"/>
              </a:rPr>
              <a:t>, </a:t>
            </a:r>
            <a:r>
              <a:rPr lang="en-US" dirty="0" err="1">
                <a:latin typeface="+mn-lt"/>
              </a:rPr>
              <a:t>hendrerit</a:t>
            </a:r>
            <a:r>
              <a:rPr lang="en-US" dirty="0">
                <a:latin typeface="+mn-lt"/>
              </a:rPr>
              <a:t> non </a:t>
            </a:r>
            <a:r>
              <a:rPr lang="en-US" dirty="0" err="1">
                <a:latin typeface="+mn-lt"/>
              </a:rPr>
              <a:t>blandit</a:t>
            </a:r>
            <a:r>
              <a:rPr lang="en-US" dirty="0">
                <a:latin typeface="+mn-lt"/>
              </a:rPr>
              <a:t> </a:t>
            </a:r>
            <a:r>
              <a:rPr lang="en-US" dirty="0" err="1">
                <a:latin typeface="+mn-lt"/>
              </a:rPr>
              <a:t>quis</a:t>
            </a:r>
            <a:r>
              <a:rPr lang="en-US" dirty="0">
                <a:latin typeface="+mn-lt"/>
              </a:rPr>
              <a:t>, </a:t>
            </a:r>
            <a:r>
              <a:rPr lang="en-US" dirty="0" err="1">
                <a:latin typeface="+mn-lt"/>
              </a:rPr>
              <a:t>rhoncus</a:t>
            </a:r>
            <a:r>
              <a:rPr lang="en-US" dirty="0">
                <a:latin typeface="+mn-lt"/>
              </a:rPr>
              <a:t> </a:t>
            </a:r>
            <a:r>
              <a:rPr lang="en-US" dirty="0" err="1">
                <a:latin typeface="+mn-lt"/>
              </a:rPr>
              <a:t>pellentesque</a:t>
            </a:r>
            <a:r>
              <a:rPr lang="en-US" dirty="0">
                <a:latin typeface="+mn-lt"/>
              </a:rPr>
              <a:t> </a:t>
            </a:r>
            <a:r>
              <a:rPr lang="en-US" dirty="0" err="1">
                <a:latin typeface="+mn-lt"/>
              </a:rPr>
              <a:t>arcu</a:t>
            </a:r>
            <a:r>
              <a:rPr lang="en-US" dirty="0">
                <a:latin typeface="+mn-lt"/>
              </a:rPr>
              <a:t>.</a:t>
            </a:r>
          </a:p>
          <a:p>
            <a:pPr marL="0" indent="0">
              <a:buNone/>
            </a:pPr>
            <a:r>
              <a:rPr lang="en-US" dirty="0">
                <a:latin typeface="+mn-lt"/>
              </a:rPr>
              <a:t>Ut semper </a:t>
            </a:r>
            <a:r>
              <a:rPr lang="en-US" dirty="0" err="1">
                <a:latin typeface="+mn-lt"/>
              </a:rPr>
              <a:t>euismod</a:t>
            </a:r>
            <a:r>
              <a:rPr lang="en-US" dirty="0">
                <a:latin typeface="+mn-lt"/>
              </a:rPr>
              <a:t> </a:t>
            </a:r>
            <a:r>
              <a:rPr lang="en-US" dirty="0" err="1">
                <a:latin typeface="+mn-lt"/>
              </a:rPr>
              <a:t>sagittis</a:t>
            </a:r>
            <a:r>
              <a:rPr lang="en-US" dirty="0">
                <a:latin typeface="+mn-lt"/>
              </a:rPr>
              <a:t>. Cras </a:t>
            </a:r>
            <a:r>
              <a:rPr lang="en-US" dirty="0" err="1">
                <a:latin typeface="+mn-lt"/>
              </a:rPr>
              <a:t>feugiat</a:t>
            </a:r>
            <a:r>
              <a:rPr lang="en-US" dirty="0">
                <a:latin typeface="+mn-lt"/>
              </a:rPr>
              <a:t> </a:t>
            </a:r>
            <a:r>
              <a:rPr lang="en-US" dirty="0" err="1">
                <a:latin typeface="+mn-lt"/>
              </a:rPr>
              <a:t>scelerisque</a:t>
            </a:r>
            <a:r>
              <a:rPr lang="en-US" dirty="0">
                <a:latin typeface="+mn-lt"/>
              </a:rPr>
              <a:t> </a:t>
            </a:r>
            <a:r>
              <a:rPr lang="en-US" dirty="0" err="1">
                <a:latin typeface="+mn-lt"/>
              </a:rPr>
              <a:t>nibh</a:t>
            </a:r>
            <a:r>
              <a:rPr lang="en-US" dirty="0">
                <a:latin typeface="+mn-lt"/>
              </a:rPr>
              <a:t>. </a:t>
            </a:r>
            <a:r>
              <a:rPr lang="en-US" dirty="0" err="1">
                <a:latin typeface="+mn-lt"/>
              </a:rPr>
              <a:t>Curabitur</a:t>
            </a:r>
            <a:r>
              <a:rPr lang="en-US" dirty="0">
                <a:latin typeface="+mn-lt"/>
              </a:rPr>
              <a:t> vel </a:t>
            </a:r>
            <a:r>
              <a:rPr lang="en-US" dirty="0" err="1">
                <a:latin typeface="+mn-lt"/>
              </a:rPr>
              <a:t>erat</a:t>
            </a:r>
            <a:r>
              <a:rPr lang="en-US" dirty="0">
                <a:latin typeface="+mn-lt"/>
              </a:rPr>
              <a:t> ac dolor porta </a:t>
            </a:r>
            <a:r>
              <a:rPr lang="en-US" dirty="0" err="1">
                <a:latin typeface="+mn-lt"/>
              </a:rPr>
              <a:t>finibus</a:t>
            </a:r>
            <a:r>
              <a:rPr lang="en-US" dirty="0">
                <a:latin typeface="+mn-lt"/>
              </a:rPr>
              <a:t> </a:t>
            </a:r>
            <a:r>
              <a:rPr lang="en-US" dirty="0" err="1">
                <a:latin typeface="+mn-lt"/>
              </a:rPr>
              <a:t>quis</a:t>
            </a:r>
            <a:r>
              <a:rPr lang="en-US" dirty="0">
                <a:latin typeface="+mn-lt"/>
              </a:rPr>
              <a:t> id diam. </a:t>
            </a:r>
            <a:r>
              <a:rPr lang="en-US" dirty="0" err="1">
                <a:latin typeface="+mn-lt"/>
              </a:rPr>
              <a:t>Etiam</a:t>
            </a:r>
            <a:r>
              <a:rPr lang="en-US" dirty="0">
                <a:latin typeface="+mn-lt"/>
              </a:rPr>
              <a:t> </a:t>
            </a:r>
            <a:r>
              <a:rPr lang="en-US" dirty="0" err="1">
                <a:latin typeface="+mn-lt"/>
              </a:rPr>
              <a:t>eget</a:t>
            </a:r>
            <a:r>
              <a:rPr lang="en-US" dirty="0">
                <a:latin typeface="+mn-lt"/>
              </a:rPr>
              <a:t> </a:t>
            </a:r>
            <a:r>
              <a:rPr lang="en-US" dirty="0" err="1">
                <a:latin typeface="+mn-lt"/>
              </a:rPr>
              <a:t>lectus</a:t>
            </a:r>
            <a:r>
              <a:rPr lang="en-US" dirty="0">
                <a:latin typeface="+mn-lt"/>
              </a:rPr>
              <a:t> et </a:t>
            </a:r>
            <a:r>
              <a:rPr lang="en-US" dirty="0" err="1">
                <a:latin typeface="+mn-lt"/>
              </a:rPr>
              <a:t>nulla</a:t>
            </a:r>
            <a:r>
              <a:rPr lang="en-US" dirty="0">
                <a:latin typeface="+mn-lt"/>
              </a:rPr>
              <a:t> </a:t>
            </a:r>
            <a:r>
              <a:rPr lang="en-US" dirty="0" err="1">
                <a:latin typeface="+mn-lt"/>
              </a:rPr>
              <a:t>bibendum</a:t>
            </a:r>
            <a:r>
              <a:rPr lang="en-US" dirty="0">
                <a:latin typeface="+mn-lt"/>
              </a:rPr>
              <a:t> gravida. Lorem ipsum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Ut </a:t>
            </a:r>
            <a:r>
              <a:rPr lang="en-US" dirty="0" err="1">
                <a:latin typeface="+mn-lt"/>
              </a:rPr>
              <a:t>mattis</a:t>
            </a:r>
            <a:r>
              <a:rPr lang="en-US" dirty="0">
                <a:latin typeface="+mn-lt"/>
              </a:rPr>
              <a:t> </a:t>
            </a:r>
            <a:r>
              <a:rPr lang="en-US" dirty="0" err="1">
                <a:latin typeface="+mn-lt"/>
              </a:rPr>
              <a:t>sem</a:t>
            </a:r>
            <a:r>
              <a:rPr lang="en-US" dirty="0">
                <a:latin typeface="+mn-lt"/>
              </a:rPr>
              <a:t> at </a:t>
            </a:r>
            <a:r>
              <a:rPr lang="en-US" dirty="0" err="1">
                <a:latin typeface="+mn-lt"/>
              </a:rPr>
              <a:t>enim</a:t>
            </a:r>
            <a:r>
              <a:rPr lang="en-US" dirty="0">
                <a:latin typeface="+mn-lt"/>
              </a:rPr>
              <a:t> </a:t>
            </a:r>
            <a:r>
              <a:rPr lang="en-US" dirty="0" err="1">
                <a:latin typeface="+mn-lt"/>
              </a:rPr>
              <a:t>finibus</a:t>
            </a:r>
            <a:r>
              <a:rPr lang="en-US" dirty="0">
                <a:latin typeface="+mn-lt"/>
              </a:rPr>
              <a:t>, </a:t>
            </a:r>
            <a:r>
              <a:rPr lang="en-US" dirty="0" err="1">
                <a:latin typeface="+mn-lt"/>
              </a:rPr>
              <a:t>eget</a:t>
            </a:r>
            <a:r>
              <a:rPr lang="en-US" dirty="0">
                <a:latin typeface="+mn-lt"/>
              </a:rPr>
              <a:t> porta </a:t>
            </a:r>
            <a:r>
              <a:rPr lang="en-US" dirty="0" err="1">
                <a:latin typeface="+mn-lt"/>
              </a:rPr>
              <a:t>metus</a:t>
            </a:r>
            <a:r>
              <a:rPr lang="en-US" dirty="0">
                <a:latin typeface="+mn-lt"/>
              </a:rPr>
              <a:t> </a:t>
            </a:r>
            <a:r>
              <a:rPr lang="en-US" dirty="0" err="1">
                <a:latin typeface="+mn-lt"/>
              </a:rPr>
              <a:t>eleifend</a:t>
            </a:r>
            <a:r>
              <a:rPr lang="en-US" dirty="0">
                <a:latin typeface="+mn-lt"/>
              </a:rPr>
              <a:t>. </a:t>
            </a:r>
            <a:r>
              <a:rPr lang="en-US" dirty="0" err="1">
                <a:latin typeface="+mn-lt"/>
              </a:rPr>
              <a:t>Praesent</a:t>
            </a:r>
            <a:r>
              <a:rPr lang="en-US" dirty="0">
                <a:latin typeface="+mn-lt"/>
              </a:rPr>
              <a:t> cursus </a:t>
            </a:r>
            <a:r>
              <a:rPr lang="en-US" dirty="0" err="1">
                <a:latin typeface="+mn-lt"/>
              </a:rPr>
              <a:t>malesuada</a:t>
            </a:r>
            <a:r>
              <a:rPr lang="en-US" dirty="0">
                <a:latin typeface="+mn-lt"/>
              </a:rPr>
              <a:t> ligula, </a:t>
            </a:r>
            <a:r>
              <a:rPr lang="en-US" dirty="0" err="1">
                <a:latin typeface="+mn-lt"/>
              </a:rPr>
              <a:t>scelerisque</a:t>
            </a:r>
            <a:r>
              <a:rPr lang="en-US" dirty="0">
                <a:latin typeface="+mn-lt"/>
              </a:rPr>
              <a:t> </a:t>
            </a:r>
            <a:r>
              <a:rPr lang="en-US" dirty="0" err="1">
                <a:latin typeface="+mn-lt"/>
              </a:rPr>
              <a:t>euismod</a:t>
            </a:r>
            <a:r>
              <a:rPr lang="en-US" dirty="0">
                <a:latin typeface="+mn-lt"/>
              </a:rPr>
              <a:t> </a:t>
            </a:r>
            <a:r>
              <a:rPr lang="en-US" dirty="0" err="1">
                <a:latin typeface="+mn-lt"/>
              </a:rPr>
              <a:t>purus</a:t>
            </a:r>
            <a:r>
              <a:rPr lang="en-US" dirty="0">
                <a:latin typeface="+mn-lt"/>
              </a:rPr>
              <a:t> </a:t>
            </a:r>
            <a:r>
              <a:rPr lang="en-US" dirty="0" err="1">
                <a:latin typeface="+mn-lt"/>
              </a:rPr>
              <a:t>consectetur</a:t>
            </a:r>
            <a:r>
              <a:rPr lang="en-US" dirty="0">
                <a:latin typeface="+mn-lt"/>
              </a:rPr>
              <a:t> </a:t>
            </a:r>
            <a:r>
              <a:rPr lang="en-US" dirty="0" err="1">
                <a:latin typeface="+mn-lt"/>
              </a:rPr>
              <a:t>eget</a:t>
            </a:r>
            <a:r>
              <a:rPr lang="en-US" dirty="0">
                <a:latin typeface="+mn-lt"/>
              </a:rPr>
              <a:t>. Nam </a:t>
            </a:r>
            <a:r>
              <a:rPr lang="en-US" dirty="0" err="1">
                <a:latin typeface="+mn-lt"/>
              </a:rPr>
              <a:t>ullamcorper</a:t>
            </a:r>
            <a:r>
              <a:rPr lang="en-US" dirty="0">
                <a:latin typeface="+mn-lt"/>
              </a:rPr>
              <a:t>, </a:t>
            </a:r>
            <a:r>
              <a:rPr lang="en-US" dirty="0" err="1">
                <a:latin typeface="+mn-lt"/>
              </a:rPr>
              <a:t>nunc</a:t>
            </a:r>
            <a:r>
              <a:rPr lang="en-US" dirty="0">
                <a:latin typeface="+mn-lt"/>
              </a:rPr>
              <a:t> </a:t>
            </a:r>
            <a:r>
              <a:rPr lang="en-US" dirty="0" err="1">
                <a:latin typeface="+mn-lt"/>
              </a:rPr>
              <a:t>eu</a:t>
            </a:r>
            <a:r>
              <a:rPr lang="en-US" dirty="0">
                <a:latin typeface="+mn-lt"/>
              </a:rPr>
              <a:t> pulvinar </a:t>
            </a:r>
            <a:r>
              <a:rPr lang="en-US" dirty="0" err="1">
                <a:latin typeface="+mn-lt"/>
              </a:rPr>
              <a:t>facilisis</a:t>
            </a:r>
            <a:r>
              <a:rPr lang="en-US" dirty="0">
                <a:latin typeface="+mn-lt"/>
              </a:rPr>
              <a:t>, </a:t>
            </a:r>
            <a:r>
              <a:rPr lang="en-US" dirty="0" err="1">
                <a:latin typeface="+mn-lt"/>
              </a:rPr>
              <a:t>elit</a:t>
            </a:r>
            <a:r>
              <a:rPr lang="en-US" dirty="0">
                <a:latin typeface="+mn-lt"/>
              </a:rPr>
              <a:t> </a:t>
            </a:r>
            <a:r>
              <a:rPr lang="en-US" dirty="0" err="1">
                <a:latin typeface="+mn-lt"/>
              </a:rPr>
              <a:t>risus</a:t>
            </a:r>
            <a:r>
              <a:rPr lang="en-US" dirty="0">
                <a:latin typeface="+mn-lt"/>
              </a:rPr>
              <a:t> lacinia </a:t>
            </a:r>
            <a:r>
              <a:rPr lang="en-US" dirty="0" err="1">
                <a:latin typeface="+mn-lt"/>
              </a:rPr>
              <a:t>nibh</a:t>
            </a:r>
            <a:r>
              <a:rPr lang="en-US" dirty="0">
                <a:latin typeface="+mn-lt"/>
              </a:rPr>
              <a:t>, at </a:t>
            </a:r>
            <a:r>
              <a:rPr lang="en-US" dirty="0" err="1">
                <a:latin typeface="+mn-lt"/>
              </a:rPr>
              <a:t>vehicula</a:t>
            </a:r>
            <a:r>
              <a:rPr lang="en-US" dirty="0">
                <a:latin typeface="+mn-lt"/>
              </a:rPr>
              <a:t> </a:t>
            </a:r>
            <a:r>
              <a:rPr lang="en-US" dirty="0" err="1">
                <a:latin typeface="+mn-lt"/>
              </a:rPr>
              <a:t>metus</a:t>
            </a:r>
            <a:r>
              <a:rPr lang="en-US" dirty="0">
                <a:latin typeface="+mn-lt"/>
              </a:rPr>
              <a:t> </a:t>
            </a:r>
            <a:r>
              <a:rPr lang="en-US" dirty="0" err="1">
                <a:latin typeface="+mn-lt"/>
              </a:rPr>
              <a:t>nulla</a:t>
            </a:r>
            <a:r>
              <a:rPr lang="en-US" dirty="0">
                <a:latin typeface="+mn-lt"/>
              </a:rPr>
              <a:t> </a:t>
            </a:r>
            <a:r>
              <a:rPr lang="en-US" dirty="0" err="1">
                <a:latin typeface="+mn-lt"/>
              </a:rPr>
              <a:t>feugiat</a:t>
            </a:r>
            <a:r>
              <a:rPr lang="en-US" dirty="0">
                <a:latin typeface="+mn-lt"/>
              </a:rPr>
              <a:t> </a:t>
            </a:r>
            <a:r>
              <a:rPr lang="en-US" dirty="0" err="1">
                <a:latin typeface="+mn-lt"/>
              </a:rPr>
              <a:t>massa</a:t>
            </a:r>
            <a:r>
              <a:rPr lang="en-US" dirty="0">
                <a:latin typeface="+mn-lt"/>
              </a:rPr>
              <a:t>. Maecenas </a:t>
            </a:r>
            <a:r>
              <a:rPr lang="en-US" dirty="0" err="1">
                <a:latin typeface="+mn-lt"/>
              </a:rPr>
              <a:t>molestie</a:t>
            </a:r>
            <a:r>
              <a:rPr lang="en-US" dirty="0">
                <a:latin typeface="+mn-lt"/>
              </a:rPr>
              <a:t> ligula </a:t>
            </a:r>
            <a:r>
              <a:rPr lang="en-US" dirty="0" err="1">
                <a:latin typeface="+mn-lt"/>
              </a:rPr>
              <a:t>tellus</a:t>
            </a:r>
            <a:r>
              <a:rPr lang="en-US" dirty="0">
                <a:latin typeface="+mn-lt"/>
              </a:rPr>
              <a:t>. Maecenas </a:t>
            </a:r>
            <a:r>
              <a:rPr lang="en-US" dirty="0" err="1">
                <a:latin typeface="+mn-lt"/>
              </a:rPr>
              <a:t>efficitur</a:t>
            </a:r>
            <a:r>
              <a:rPr lang="en-US" dirty="0">
                <a:latin typeface="+mn-lt"/>
              </a:rPr>
              <a:t>, magna </a:t>
            </a:r>
            <a:r>
              <a:rPr lang="en-US" dirty="0" err="1">
                <a:latin typeface="+mn-lt"/>
              </a:rPr>
              <a:t>eu</a:t>
            </a:r>
            <a:r>
              <a:rPr lang="en-US" dirty="0">
                <a:latin typeface="+mn-lt"/>
              </a:rPr>
              <a:t> </a:t>
            </a:r>
            <a:r>
              <a:rPr lang="en-US" dirty="0" err="1">
                <a:latin typeface="+mn-lt"/>
              </a:rPr>
              <a:t>sagittis</a:t>
            </a:r>
            <a:r>
              <a:rPr lang="en-US" dirty="0">
                <a:latin typeface="+mn-lt"/>
              </a:rPr>
              <a:t> </a:t>
            </a:r>
            <a:r>
              <a:rPr lang="en-US" dirty="0" err="1">
                <a:latin typeface="+mn-lt"/>
              </a:rPr>
              <a:t>congue</a:t>
            </a:r>
            <a:r>
              <a:rPr lang="en-US" dirty="0">
                <a:latin typeface="+mn-lt"/>
              </a:rPr>
              <a:t>, </a:t>
            </a:r>
            <a:r>
              <a:rPr lang="en-US" dirty="0" err="1">
                <a:latin typeface="+mn-lt"/>
              </a:rPr>
              <a:t>enim</a:t>
            </a:r>
            <a:r>
              <a:rPr lang="en-US" dirty="0">
                <a:latin typeface="+mn-lt"/>
              </a:rPr>
              <a:t> </a:t>
            </a:r>
            <a:r>
              <a:rPr lang="en-US" dirty="0" err="1">
                <a:latin typeface="+mn-lt"/>
              </a:rPr>
              <a:t>elit</a:t>
            </a:r>
            <a:r>
              <a:rPr lang="en-US" dirty="0">
                <a:latin typeface="+mn-lt"/>
              </a:rPr>
              <a:t> </a:t>
            </a:r>
            <a:r>
              <a:rPr lang="en-US" dirty="0" err="1">
                <a:latin typeface="+mn-lt"/>
              </a:rPr>
              <a:t>tincidunt</a:t>
            </a:r>
            <a:r>
              <a:rPr lang="en-US" dirty="0">
                <a:latin typeface="+mn-lt"/>
              </a:rPr>
              <a:t> </a:t>
            </a:r>
            <a:r>
              <a:rPr lang="en-US" dirty="0" err="1">
                <a:latin typeface="+mn-lt"/>
              </a:rPr>
              <a:t>neque</a:t>
            </a:r>
            <a:r>
              <a:rPr lang="en-US" dirty="0">
                <a:latin typeface="+mn-lt"/>
              </a:rPr>
              <a:t>, </a:t>
            </a:r>
            <a:r>
              <a:rPr lang="en-US" dirty="0" err="1">
                <a:latin typeface="+mn-lt"/>
              </a:rPr>
              <a:t>lobortis</a:t>
            </a:r>
            <a:r>
              <a:rPr lang="en-US" dirty="0">
                <a:latin typeface="+mn-lt"/>
              </a:rPr>
              <a:t> semper </a:t>
            </a:r>
            <a:r>
              <a:rPr lang="en-US" dirty="0" err="1">
                <a:latin typeface="+mn-lt"/>
              </a:rPr>
              <a:t>lacus</a:t>
            </a:r>
            <a:r>
              <a:rPr lang="en-US" dirty="0">
                <a:latin typeface="+mn-lt"/>
              </a:rPr>
              <a:t> </a:t>
            </a:r>
            <a:r>
              <a:rPr lang="en-US" dirty="0" err="1">
                <a:latin typeface="+mn-lt"/>
              </a:rPr>
              <a:t>leo</a:t>
            </a:r>
            <a:r>
              <a:rPr lang="en-US" dirty="0">
                <a:latin typeface="+mn-lt"/>
              </a:rPr>
              <a:t> sit </a:t>
            </a:r>
            <a:r>
              <a:rPr lang="en-US" dirty="0" err="1">
                <a:latin typeface="+mn-lt"/>
              </a:rPr>
              <a:t>amet</a:t>
            </a:r>
            <a:r>
              <a:rPr lang="en-US" dirty="0">
                <a:latin typeface="+mn-lt"/>
              </a:rPr>
              <a:t> </a:t>
            </a:r>
            <a:r>
              <a:rPr lang="en-US" dirty="0" err="1">
                <a:latin typeface="+mn-lt"/>
              </a:rPr>
              <a:t>sapien</a:t>
            </a:r>
            <a:r>
              <a:rPr lang="en-US" dirty="0">
                <a:latin typeface="+mn-lt"/>
              </a:rPr>
              <a:t>. Nunc </a:t>
            </a:r>
            <a:r>
              <a:rPr lang="en-US" dirty="0" err="1">
                <a:latin typeface="+mn-lt"/>
              </a:rPr>
              <a:t>sagittis</a:t>
            </a:r>
            <a:r>
              <a:rPr lang="en-US" dirty="0">
                <a:latin typeface="+mn-lt"/>
              </a:rPr>
              <a:t> maximus </a:t>
            </a:r>
            <a:r>
              <a:rPr lang="en-US" dirty="0" err="1">
                <a:latin typeface="+mn-lt"/>
              </a:rPr>
              <a:t>quam</a:t>
            </a:r>
            <a:r>
              <a:rPr lang="en-US" dirty="0">
                <a:latin typeface="+mn-lt"/>
              </a:rPr>
              <a:t> non gravida.</a:t>
            </a:r>
          </a:p>
        </p:txBody>
      </p:sp>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REGULAR CONTENT SLIDE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31503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90"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sp>
        <p:nvSpPr>
          <p:cNvPr id="5" name="Content Placeholder 2">
            <a:extLst>
              <a:ext uri="{FF2B5EF4-FFF2-40B4-BE49-F238E27FC236}">
                <a16:creationId xmlns:a16="http://schemas.microsoft.com/office/drawing/2014/main" id="{2485A78D-8422-4D86-84DD-33F3231F6357}"/>
              </a:ext>
            </a:extLst>
          </p:cNvPr>
          <p:cNvSpPr txBox="1">
            <a:spLocks/>
          </p:cNvSpPr>
          <p:nvPr/>
        </p:nvSpPr>
        <p:spPr>
          <a:xfrm>
            <a:off x="1353206" y="1898214"/>
            <a:ext cx="1069666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marL="0" indent="0">
              <a:buNone/>
            </a:pPr>
            <a:r>
              <a:rPr lang="en-US" sz="2400" b="1" dirty="0"/>
              <a:t>Two major areas:</a:t>
            </a:r>
          </a:p>
          <a:p>
            <a:pPr>
              <a:buFont typeface="Arial" panose="020B0604020202020204" pitchFamily="34" charset="0"/>
              <a:buChar char="•"/>
            </a:pPr>
            <a:r>
              <a:rPr lang="en-US" sz="2400" b="1" dirty="0"/>
              <a:t>BaaS – Backend as a Service</a:t>
            </a:r>
          </a:p>
          <a:p>
            <a:pPr>
              <a:buFont typeface="Arial" panose="020B0604020202020204" pitchFamily="34" charset="0"/>
              <a:buChar char="•"/>
            </a:pPr>
            <a:r>
              <a:rPr lang="en-US" sz="2400" b="1" dirty="0" err="1"/>
              <a:t>FaaS</a:t>
            </a:r>
            <a:r>
              <a:rPr lang="en-US" sz="2400" b="1" dirty="0"/>
              <a:t> – Functions as a Service</a:t>
            </a:r>
          </a:p>
          <a:p>
            <a:pPr marL="0" indent="0">
              <a:buNone/>
            </a:pPr>
            <a:endParaRPr lang="en-US" sz="2400" dirty="0"/>
          </a:p>
        </p:txBody>
      </p:sp>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 No server management</a:t>
            </a:r>
          </a:p>
          <a:p>
            <a:r>
              <a:rPr lang="en-US" dirty="0"/>
              <a:t>+ Flexible Scaling</a:t>
            </a:r>
          </a:p>
          <a:p>
            <a:r>
              <a:rPr lang="en-US" dirty="0"/>
              <a:t>+ Pay for value</a:t>
            </a:r>
          </a:p>
          <a:p>
            <a:r>
              <a:rPr lang="en-US" dirty="0"/>
              <a:t>+ High availability</a:t>
            </a:r>
            <a:endParaRPr lang="uk-UA" dirty="0"/>
          </a:p>
          <a:p>
            <a:r>
              <a:rPr lang="en-US" dirty="0"/>
              <a:t>+ Time to market</a:t>
            </a:r>
          </a:p>
          <a:p>
            <a:r>
              <a:rPr lang="en-US" dirty="0"/>
              <a:t>+ “Greener”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pPr>
              <a:buFontTx/>
              <a:buChar char="-"/>
            </a:pPr>
            <a:r>
              <a:rPr lang="en-US" dirty="0"/>
              <a:t>Vendor control</a:t>
            </a:r>
          </a:p>
          <a:p>
            <a:pPr>
              <a:buFontTx/>
              <a:buChar char="-"/>
            </a:pPr>
            <a:r>
              <a:rPr lang="en-US" dirty="0"/>
              <a:t>Security concerns</a:t>
            </a:r>
          </a:p>
          <a:p>
            <a:pPr>
              <a:buFontTx/>
              <a:buChar char="-"/>
            </a:pPr>
            <a:r>
              <a:rPr lang="en-US" dirty="0"/>
              <a:t>Configuration, deployment</a:t>
            </a:r>
          </a:p>
          <a:p>
            <a:pPr>
              <a:buFontTx/>
              <a:buChar char="-"/>
            </a:pPr>
            <a:r>
              <a:rPr lang="en-US" dirty="0"/>
              <a:t>DoS yourself</a:t>
            </a:r>
          </a:p>
          <a:p>
            <a:pPr>
              <a:buFontTx/>
              <a:buChar char="-"/>
            </a:pPr>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8</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958271113"/>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Arial" panose="020B0604020202020204" pitchFamily="34" charset="0"/>
                        <a:buChar char="•"/>
                      </a:pPr>
                      <a:r>
                        <a:rPr lang="en-US" sz="1600" dirty="0">
                          <a:solidFill>
                            <a:srgbClr val="0070C0"/>
                          </a:solidFill>
                        </a:rPr>
                        <a:t>AWS Lambda</a:t>
                      </a:r>
                    </a:p>
                    <a:p>
                      <a:pPr marL="342900" indent="-342900">
                        <a:buFont typeface="Arial" panose="020B0604020202020204" pitchFamily="34" charset="0"/>
                        <a:buChar char="•"/>
                      </a:pPr>
                      <a:r>
                        <a:rPr lang="en-US" sz="1600" dirty="0" err="1">
                          <a:solidFill>
                            <a:srgbClr val="0070C0"/>
                          </a:solidFill>
                        </a:rPr>
                        <a:t>Lambda@Edge</a:t>
                      </a:r>
                      <a:endParaRPr lang="en-US" sz="1600" dirty="0">
                        <a:solidFill>
                          <a:srgbClr val="0070C0"/>
                        </a:solidFill>
                      </a:endParaRPr>
                    </a:p>
                    <a:p>
                      <a:pPr marL="342900" indent="-342900">
                        <a:buFont typeface="Arial" panose="020B0604020202020204" pitchFamily="34" charset="0"/>
                        <a:buChar char="•"/>
                      </a:pPr>
                      <a:r>
                        <a:rPr lang="en-US" sz="1600" dirty="0">
                          <a:solidFill>
                            <a:srgbClr val="0070C0"/>
                          </a:solidFill>
                        </a:rPr>
                        <a:t>AWS </a:t>
                      </a:r>
                      <a:r>
                        <a:rPr lang="en-US" sz="1600" dirty="0" err="1">
                          <a:solidFill>
                            <a:srgbClr val="0070C0"/>
                          </a:solidFill>
                        </a:rPr>
                        <a:t>Fargate</a:t>
                      </a:r>
                      <a:endParaRPr lang="en-US" sz="1600" dirty="0">
                        <a:solidFill>
                          <a:srgbClr val="0070C0"/>
                        </a:solidFill>
                      </a:endParaRPr>
                    </a:p>
                    <a:p>
                      <a:endParaRPr lang="en-US" dirty="0"/>
                    </a:p>
                  </a:txBody>
                  <a:tcPr>
                    <a:solidFill>
                      <a:schemeClr val="accent4">
                        <a:lumMod val="20000"/>
                        <a:lumOff val="80000"/>
                      </a:schemeClr>
                    </a:solidFill>
                  </a:tcPr>
                </a:tc>
                <a:tc>
                  <a:txBody>
                    <a:bodyPr/>
                    <a:lstStyle/>
                    <a:p>
                      <a:r>
                        <a:rPr lang="en-US" b="1" dirty="0">
                          <a:solidFill>
                            <a:schemeClr val="tx2"/>
                          </a:solidFill>
                        </a:rPr>
                        <a:t>STORAGE</a:t>
                      </a:r>
                    </a:p>
                    <a:p>
                      <a:endParaRPr lang="en-US" dirty="0">
                        <a:latin typeface="+mn-lt"/>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S3</a:t>
                      </a: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DynamoDB</a:t>
                      </a: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Aurora Serverless </a:t>
                      </a:r>
                    </a:p>
                  </a:txBody>
                  <a:tcPr>
                    <a:solidFill>
                      <a:schemeClr val="accent4">
                        <a:lumMod val="20000"/>
                        <a:lumOff val="80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SNS</a:t>
                      </a: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chemeClr val="tx2"/>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accent4">
                        <a:lumMod val="20000"/>
                        <a:lumOff val="80000"/>
                      </a:schemeClr>
                    </a:solidFill>
                  </a:tcPr>
                </a:tc>
                <a:tc>
                  <a:txBody>
                    <a:bodyPr/>
                    <a:lstStyle/>
                    <a:p>
                      <a:r>
                        <a:rPr lang="en-US" b="1" dirty="0">
                          <a:solidFill>
                            <a:schemeClr val="tx2"/>
                          </a:solidFill>
                        </a:rPr>
                        <a:t>ANALYTICS</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Kinesis</a:t>
                      </a: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SAM</a:t>
                      </a: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X-Ray, </a:t>
                      </a:r>
                      <a:r>
                        <a:rPr lang="en-US" sz="1600" kern="1200" dirty="0" err="1">
                          <a:solidFill>
                            <a:srgbClr val="0070C0"/>
                          </a:solidFill>
                          <a:latin typeface="+mn-lt"/>
                          <a:ea typeface="+mn-ea"/>
                          <a:cs typeface="+mn-cs"/>
                        </a:rPr>
                        <a:t>Cloudwatch</a:t>
                      </a:r>
                      <a:endParaRPr lang="en-US" sz="1600" kern="1200" dirty="0">
                        <a:solidFill>
                          <a:srgbClr val="0070C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0070C0"/>
                          </a:solidFill>
                          <a:latin typeface="+mn-lt"/>
                          <a:ea typeface="+mn-ea"/>
                          <a:cs typeface="+mn-cs"/>
                        </a:rPr>
                        <a:t>Codestar</a:t>
                      </a:r>
                      <a:endParaRPr lang="en-US" sz="1600" kern="1200" dirty="0">
                        <a:solidFill>
                          <a:srgbClr val="0070C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0070C0"/>
                          </a:solidFill>
                          <a:latin typeface="+mn-lt"/>
                          <a:ea typeface="+mn-ea"/>
                          <a:cs typeface="+mn-cs"/>
                        </a:rPr>
                        <a:t>Codepipeline</a:t>
                      </a:r>
                      <a:endParaRPr lang="en-US" sz="1600" kern="1200" dirty="0">
                        <a:solidFill>
                          <a:srgbClr val="0070C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0070C0"/>
                          </a:solidFill>
                          <a:latin typeface="+mn-lt"/>
                          <a:ea typeface="+mn-ea"/>
                          <a:cs typeface="+mn-cs"/>
                        </a:rPr>
                        <a:t>Codebuild</a:t>
                      </a:r>
                      <a:endParaRPr lang="en-US" sz="1600" kern="1200" dirty="0">
                        <a:solidFill>
                          <a:srgbClr val="0070C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0070C0"/>
                          </a:solidFill>
                          <a:latin typeface="+mn-lt"/>
                          <a:ea typeface="+mn-ea"/>
                          <a:cs typeface="+mn-cs"/>
                        </a:rPr>
                        <a:t>Codedeploy</a:t>
                      </a:r>
                      <a:endParaRPr lang="en-US" sz="1600" kern="1200" dirty="0">
                        <a:solidFill>
                          <a:srgbClr val="0070C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0070C0"/>
                          </a:solidFill>
                          <a:latin typeface="+mn-lt"/>
                          <a:ea typeface="+mn-ea"/>
                          <a:cs typeface="+mn-cs"/>
                        </a:rPr>
                        <a:t>Cloud9</a:t>
                      </a:r>
                      <a:endParaRPr lang="en-US" dirty="0"/>
                    </a:p>
                  </a:txBody>
                  <a:tcPr>
                    <a:solidFill>
                      <a:schemeClr val="accent4">
                        <a:lumMod val="20000"/>
                        <a:lumOff val="80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3DB2E83-1D17-4B95-BA0D-495509BD3C5F}">
  <ds:schemaRefs>
    <ds:schemaRef ds:uri="office.server.policy"/>
  </ds:schemaRefs>
</ds:datastoreItem>
</file>

<file path=customXml/itemProps4.xml><?xml version="1.0" encoding="utf-8"?>
<ds:datastoreItem xmlns:ds="http://schemas.openxmlformats.org/officeDocument/2006/customXml" ds:itemID="{74297F3F-E298-424E-9D0E-8FB0E0AF77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251</TotalTime>
  <Words>2401</Words>
  <Application>Microsoft Office PowerPoint</Application>
  <PresentationFormat>Widescreen</PresentationFormat>
  <Paragraphs>463</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Roboto Condensed</vt:lpstr>
      <vt:lpstr>Roboto</vt:lpstr>
      <vt:lpstr>Oswald</vt:lpstr>
      <vt:lpstr>Arial</vt:lpstr>
      <vt:lpstr>Wingdings</vt:lpstr>
      <vt:lpstr>Calibri</vt:lpstr>
      <vt:lpstr>Athelas</vt:lpstr>
      <vt:lpstr>Sigma Software</vt:lpstr>
      <vt:lpstr>SERVERLESS</vt:lpstr>
      <vt:lpstr>SOLID ICONS SET —</vt:lpstr>
      <vt:lpstr>USAGE TIPS FOR ICONS  —</vt:lpstr>
      <vt:lpstr>AGENDA TABLE —</vt:lpstr>
      <vt:lpstr>REGULAR CONTENT SLIDE —</vt:lpstr>
      <vt:lpstr>SERVERLESS —</vt:lpstr>
      <vt:lpstr>SERVERLESS —</vt:lpstr>
      <vt:lpstr>PowerPoint Presentation</vt:lpstr>
      <vt:lpstr>SERVERLESS —</vt:lpstr>
      <vt:lpstr>SERVERLESS —</vt:lpstr>
      <vt:lpstr>SERVERLESS —</vt:lpstr>
      <vt:lpstr>AWS Lambda —</vt:lpstr>
      <vt:lpstr>AWS API Gateway —</vt:lpstr>
      <vt:lpstr>AWS Cognito —</vt:lpstr>
      <vt:lpstr>AWS Cognito —</vt:lpstr>
      <vt:lpstr>AWS Cognito. User Pools —</vt:lpstr>
      <vt:lpstr>AWS Cognito. Identity Pools —</vt:lpstr>
      <vt:lpstr>AWS Cognito. Identity Pools —</vt:lpstr>
      <vt:lpstr>AWS Cognito. Authentication Flows —</vt:lpstr>
      <vt:lpstr>AWS Cognito. Native Support —</vt:lpstr>
      <vt:lpstr>AWS Cognito. ALB Flow —</vt:lpstr>
      <vt:lpstr>AWS Cognito. OAuth 2.0 —</vt:lpstr>
      <vt:lpstr>AWS Cognito. OAuth. Authorization Code —</vt:lpstr>
      <vt:lpstr>AWS Cognito. OAuth. Tokens —</vt:lpstr>
      <vt:lpstr>AWS Cognito. OAuth. Implicit —</vt:lpstr>
      <vt:lpstr>AWS Cognito. OAuth. Client Credentials —</vt:lpstr>
      <vt:lpstr>AWS Cognito. Summary —</vt:lpstr>
      <vt:lpstr>AWS Cognito. Resources —</vt:lpstr>
      <vt:lpstr>AWS CloudFormation —</vt:lpstr>
      <vt:lpstr>AWS CloudFormation —</vt:lpstr>
      <vt:lpstr>AWS CloudFormation —</vt:lpstr>
      <vt:lpstr>AWS CloudFormation —</vt:lpstr>
      <vt:lpstr>AWS CloudFront —</vt:lpstr>
      <vt:lpstr>AWS CloudWatch —</vt:lpstr>
      <vt:lpstr>BULLET LIST WITH SEVERAL LEVELS —</vt:lpstr>
      <vt:lpstr>SLIDE WITH IMAGE —</vt:lpstr>
      <vt:lpstr>SLIDE WITH IMAGE —</vt:lpstr>
      <vt:lpstr>TABLE —</vt:lpstr>
      <vt:lpstr>GOVERNANCE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48</cp:revision>
  <dcterms:created xsi:type="dcterms:W3CDTF">2019-10-23T15:59:14Z</dcterms:created>
  <dcterms:modified xsi:type="dcterms:W3CDTF">2020-03-11T06:44:48Z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